
<file path=[Content_Types].xml><?xml version="1.0" encoding="utf-8"?>
<Types xmlns="http://schemas.openxmlformats.org/package/2006/content-types">
  <Default Extension="xml" ContentType="application/vnd.openxmlformats-package.core-properties+xml"/>
  <Default Extension="dat" ContentType="application/x-fontdata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8dd43eab96874908" /><Relationship Type="http://schemas.openxmlformats.org/officeDocument/2006/relationships/extended-properties" Target="/docProps/app.xml" Id="Ra2927d3d01e54c14" /><Relationship Type="http://schemas.openxmlformats.org/officeDocument/2006/relationships/officeDocument" Target="/ppt/presentation.xml" Id="R9e5ef20b5c0642a5" /></Relationships>
</file>

<file path=ppt/presentation.xml><?xml version="1.0" encoding="utf-8"?>
<p:presentation xmlns:p="http://schemas.openxmlformats.org/presentationml/2006/main" embedTrueTypeFonts="1" saveSubsetFonts="0">
  <p:sldMasterIdLst>
    <p:sldMasterId xmlns:r="http://schemas.openxmlformats.org/officeDocument/2006/relationships" id="2147483648" r:id="Rd4f320bee7744e3e"/>
  </p:sldMasterIdLst>
  <p:notesMasterIdLst>
    <p:notesMasterId xmlns:r="http://schemas.openxmlformats.org/officeDocument/2006/relationships" r:id="R8d9868bdad75437d"/>
  </p:notesMasterIdLst>
  <p:sldIdLst>
    <p:sldId xmlns:r="http://schemas.openxmlformats.org/officeDocument/2006/relationships" id="256" r:id="R654e5d95d17d4243"/>
    <p:sldId xmlns:r="http://schemas.openxmlformats.org/officeDocument/2006/relationships" id="257" r:id="R8ab98218f0a04948"/>
    <p:sldId xmlns:r="http://schemas.openxmlformats.org/officeDocument/2006/relationships" id="258" r:id="R17978342556643d2"/>
    <p:sldId xmlns:r="http://schemas.openxmlformats.org/officeDocument/2006/relationships" id="259" r:id="R7a4f10d9a2644184"/>
    <p:sldId xmlns:r="http://schemas.openxmlformats.org/officeDocument/2006/relationships" id="260" r:id="Ra510e605953e4f0e"/>
    <p:sldId xmlns:r="http://schemas.openxmlformats.org/officeDocument/2006/relationships" id="261" r:id="R6e231318e3f1401a"/>
    <p:sldId xmlns:r="http://schemas.openxmlformats.org/officeDocument/2006/relationships" id="262" r:id="R0f34e6d180dc4abc"/>
    <p:sldId xmlns:r="http://schemas.openxmlformats.org/officeDocument/2006/relationships" id="263" r:id="R9e53ea422c24440b"/>
    <p:sldId xmlns:r="http://schemas.openxmlformats.org/officeDocument/2006/relationships" id="264" r:id="Rcee89123ced24ae3"/>
    <p:sldId xmlns:r="http://schemas.openxmlformats.org/officeDocument/2006/relationships" id="265" r:id="Rcdaf788d979e478b"/>
    <p:sldId xmlns:r="http://schemas.openxmlformats.org/officeDocument/2006/relationships" id="266" r:id="R31a3fdce44f04549"/>
    <p:sldId xmlns:r="http://schemas.openxmlformats.org/officeDocument/2006/relationships" id="267" r:id="Ra2e63c7ef7764c15"/>
    <p:sldId xmlns:r="http://schemas.openxmlformats.org/officeDocument/2006/relationships" id="268" r:id="R29f03512a22e4518"/>
    <p:sldId xmlns:r="http://schemas.openxmlformats.org/officeDocument/2006/relationships" id="269" r:id="R3147f16a07e94638"/>
  </p:sldIdLst>
  <p:sldSz cx="12192000" cy="6858000"/>
  <p:notesSz cx="6858000" cy="9144000"/>
  <p:embeddedFontLst>
    <p:embeddedFont>
      <p:font typeface="OpenAI Sans"/>
      <p:regular xmlns:r="http://schemas.openxmlformats.org/officeDocument/2006/relationships" r:id="R6159737e3d2649a2"/>
      <p:bold xmlns:r="http://schemas.openxmlformats.org/officeDocument/2006/relationships" r:id="Rf2832b2e23b34c14"/>
      <p:italic xmlns:r="http://schemas.openxmlformats.org/officeDocument/2006/relationships" r:id="Rd8c8545cf76e4dd3"/>
      <p:boldItalic xmlns:r="http://schemas.openxmlformats.org/officeDocument/2006/relationships" r:id="R8fcf0577cc0a48ab"/>
    </p:embeddedFont>
  </p:embeddedFontLst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5c213285de284397" /><Relationship Type="http://schemas.openxmlformats.org/officeDocument/2006/relationships/slideMaster" Target="/ppt/slideMasters/slideMaster1.xml" Id="Rd4f320bee7744e3e" /><Relationship Type="http://schemas.openxmlformats.org/officeDocument/2006/relationships/notesMaster" Target="/ppt/notesMasters/notesMaster1.xml" Id="R8d9868bdad75437d" /><Relationship Type="http://schemas.openxmlformats.org/officeDocument/2006/relationships/presProps" Target="/ppt/presProps.xml" Id="Rd9f22278e4ba4cf4" /><Relationship Type="http://schemas.openxmlformats.org/officeDocument/2006/relationships/tableStyles" Target="/ppt/tableStyles.xml" Id="Rff21e60668a34cdd" /><Relationship Type="http://schemas.openxmlformats.org/officeDocument/2006/relationships/font" Target="/ppt/fonts/font.dat" Id="R6159737e3d2649a2" /><Relationship Type="http://schemas.openxmlformats.org/officeDocument/2006/relationships/font" Target="/ppt/fonts/font2.dat" Id="Rf2832b2e23b34c14" /><Relationship Type="http://schemas.openxmlformats.org/officeDocument/2006/relationships/font" Target="/ppt/fonts/font3.dat" Id="Rd8c8545cf76e4dd3" /><Relationship Type="http://schemas.openxmlformats.org/officeDocument/2006/relationships/font" Target="/ppt/fonts/font4.dat" Id="R8fcf0577cc0a48ab" /><Relationship Type="http://schemas.openxmlformats.org/officeDocument/2006/relationships/slide" Target="/ppt/slides/slide1.xml" Id="R654e5d95d17d4243" /><Relationship Type="http://schemas.openxmlformats.org/officeDocument/2006/relationships/slide" Target="/ppt/slides/slide2.xml" Id="R8ab98218f0a04948" /><Relationship Type="http://schemas.openxmlformats.org/officeDocument/2006/relationships/slide" Target="/ppt/slides/slide3.xml" Id="R17978342556643d2" /><Relationship Type="http://schemas.openxmlformats.org/officeDocument/2006/relationships/slide" Target="/ppt/slides/slide4.xml" Id="R7a4f10d9a2644184" /><Relationship Type="http://schemas.openxmlformats.org/officeDocument/2006/relationships/slide" Target="/ppt/slides/slide5.xml" Id="Ra510e605953e4f0e" /><Relationship Type="http://schemas.openxmlformats.org/officeDocument/2006/relationships/slide" Target="/ppt/slides/slide6.xml" Id="R6e231318e3f1401a" /><Relationship Type="http://schemas.openxmlformats.org/officeDocument/2006/relationships/slide" Target="/ppt/slides/slide7.xml" Id="R0f34e6d180dc4abc" /><Relationship Type="http://schemas.openxmlformats.org/officeDocument/2006/relationships/slide" Target="/ppt/slides/slide8.xml" Id="R9e53ea422c24440b" /><Relationship Type="http://schemas.openxmlformats.org/officeDocument/2006/relationships/slide" Target="/ppt/slides/slide9.xml" Id="Rcee89123ced24ae3" /><Relationship Type="http://schemas.openxmlformats.org/officeDocument/2006/relationships/slide" Target="/ppt/slides/slide10.xml" Id="Rcdaf788d979e478b" /><Relationship Type="http://schemas.openxmlformats.org/officeDocument/2006/relationships/slide" Target="/ppt/slides/slide11.xml" Id="R31a3fdce44f04549" /><Relationship Type="http://schemas.openxmlformats.org/officeDocument/2006/relationships/slide" Target="/ppt/slides/slide12.xml" Id="Ra2e63c7ef7764c15" /><Relationship Type="http://schemas.openxmlformats.org/officeDocument/2006/relationships/slide" Target="/ppt/slides/slide13.xml" Id="R29f03512a22e4518" /><Relationship Type="http://schemas.openxmlformats.org/officeDocument/2006/relationships/slide" Target="/ppt/slides/slide14.xml" Id="R3147f16a07e9463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c2d3c36b8aeb458a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Default Codex Theme">
  <a:themeElements>
    <a:clrScheme name="Codex Colors">
      <a:dk1>
        <a:srgbClr val="000000"/>
      </a:dk1>
      <a:lt1>
        <a:srgbClr val="FFFFFF"/>
      </a:lt1>
      <a:dk2>
        <a:srgbClr val="00264F"/>
      </a:dk2>
      <a:lt2>
        <a:srgbClr val="D0EDFA"/>
      </a:lt2>
      <a:accent1>
        <a:srgbClr val="6DCBF4"/>
      </a:accent1>
      <a:accent2>
        <a:srgbClr val="3D8DFF"/>
      </a:accent2>
      <a:accent3>
        <a:srgbClr val="47E2C2"/>
      </a:accent3>
      <a:accent4>
        <a:srgbClr val="85DF7B"/>
      </a:accent4>
      <a:accent5>
        <a:srgbClr val="F7CB59"/>
      </a:accent5>
      <a:accent6>
        <a:srgbClr val="F67576"/>
      </a:accent6>
      <a:hlink>
        <a:srgbClr val="000000"/>
      </a:hlink>
      <a:folHlink>
        <a:srgbClr val="0097A7"/>
      </a:folHlink>
    </a:clrScheme>
    <a:fontScheme name="Helvetica Neue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Codex Color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f93c6ca5aedc476b" /><Relationship Type="http://schemas.openxmlformats.org/officeDocument/2006/relationships/notesMaster" Target="/ppt/notesMasters/notesMaster1.xml" Id="R16abe0a5a338456f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069f178c15c542b9" /><Relationship Type="http://schemas.openxmlformats.org/officeDocument/2006/relationships/notesMaster" Target="/ppt/notesMasters/notesMaster1.xml" Id="R9f0a719362f34576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da7266629901465d" /><Relationship Type="http://schemas.openxmlformats.org/officeDocument/2006/relationships/notesMaster" Target="/ppt/notesMasters/notesMaster1.xml" Id="R636fe4560b774798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460a2c0a8308407f" /><Relationship Type="http://schemas.openxmlformats.org/officeDocument/2006/relationships/notesMaster" Target="/ppt/notesMasters/notesMaster1.xml" Id="Rfaf3477ecb1e4248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16127a76f2d44fd3" /><Relationship Type="http://schemas.openxmlformats.org/officeDocument/2006/relationships/notesMaster" Target="/ppt/notesMasters/notesMaster1.xml" Id="R1d566946fcfc4623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e350ad50dfdc46ea" /><Relationship Type="http://schemas.openxmlformats.org/officeDocument/2006/relationships/notesMaster" Target="/ppt/notesMasters/notesMaster1.xml" Id="R96bab244621a4d80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9fe27180f6d747db" /><Relationship Type="http://schemas.openxmlformats.org/officeDocument/2006/relationships/notesMaster" Target="/ppt/notesMasters/notesMaster1.xml" Id="Rac416eabeed44fe3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58a67a779b144220" /><Relationship Type="http://schemas.openxmlformats.org/officeDocument/2006/relationships/notesMaster" Target="/ppt/notesMasters/notesMaster1.xml" Id="R8a205743ee36449d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c73004ed722c4acf" /><Relationship Type="http://schemas.openxmlformats.org/officeDocument/2006/relationships/notesMaster" Target="/ppt/notesMasters/notesMaster1.xml" Id="R8ee8a60ff59c49f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89727db35df749b4" /><Relationship Type="http://schemas.openxmlformats.org/officeDocument/2006/relationships/notesMaster" Target="/ppt/notesMasters/notesMaster1.xml" Id="Raff8298b00664f4d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270e73d0767e45b3" /><Relationship Type="http://schemas.openxmlformats.org/officeDocument/2006/relationships/notesMaster" Target="/ppt/notesMasters/notesMaster1.xml" Id="Rce1a9c5755474582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48a562d9edfa40da" /><Relationship Type="http://schemas.openxmlformats.org/officeDocument/2006/relationships/notesMaster" Target="/ppt/notesMasters/notesMaster1.xml" Id="R25a1b9989e7c445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84e68c55ae1d4ac4" /><Relationship Type="http://schemas.openxmlformats.org/officeDocument/2006/relationships/notesMaster" Target="/ppt/notesMasters/notesMaster1.xml" Id="R7766a09afe5048e7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be982296a98b4206" /><Relationship Type="http://schemas.openxmlformats.org/officeDocument/2006/relationships/notesMaster" Target="/ppt/notesMasters/notesMaster1.xml" Id="Raefe6be695994539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f590cd6960164314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4ccf65fa5bda47d8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36839b6592f64799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ab677be5ea294366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3c125f837a8d4ae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3d6f36ba21434556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76be3015a574180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009853678e414bd0" /></Relationships>
</file>

<file path=ppt/slideLayouts/slideLayout1.xml><?xml version="1.0" encoding="utf-8"?>
<p:sldLayout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1">
            <a:extLst xmlns:a="http://schemas.openxmlformats.org/drawingml/2006/main">
              <a:ext uri="{FF2B5EF4-FFF2-40B4-BE49-F238E27FC236}">
                <a16:creationId xmlns:a16="http://schemas.microsoft.com/office/drawing/2014/main" id="{683004A5-B645-655E-5362-4217D55892E1}"/>
              </a:ext>
            </a:extLst>
          </p:cNvPr>
          <p:cNvSpPr>
            <a:spLocks xmlns:a="http://schemas.openxmlformats.org/drawingml/2006/main" noGrp="1"/>
          </p:cNvSpPr>
          <p:nvPr>
            <p:ph type="ctrTitle" idx="0"/>
          </p:nvPr>
        </p:nvSpPr>
        <p:spPr>
          <a:xfrm xmlns:a="http://schemas.openxmlformats.org/drawingml/2006/main">
            <a:off x="393700" y="1041400"/>
            <a:ext cx="7493000" cy="2491490"/>
          </a:xfrm>
        </p:spPr>
        <p:txBody>
          <a:bodyPr xmlns:a="http://schemas.openxmlformats.org/drawingml/2006/main" anchor="b"/>
          <a:lstStyle xmlns:a="http://schemas.openxmlformats.org/drawingml/2006/main">
            <a:lvl1pPr algn="l">
              <a:buNone/>
              <a:defRPr sz="6000"/>
            </a:lvl1pPr>
          </a:lstStyle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Subtitle 2">
            <a:extLst xmlns:a="http://schemas.openxmlformats.org/drawingml/2006/main">
              <a:ext uri="{FF2B5EF4-FFF2-40B4-BE49-F238E27FC236}">
                <a16:creationId xmlns:a16="http://schemas.microsoft.com/office/drawing/2014/main" id="{C57031B1-59B2-C235-9FDD-8050418A5FD8}"/>
              </a:ext>
            </a:extLst>
          </p:cNvPr>
          <p:cNvSpPr>
            <a:spLocks xmlns:a="http://schemas.openxmlformats.org/drawingml/2006/main" noGrp="1"/>
          </p:cNvSpPr>
          <p:nvPr>
            <p:ph type="subTitle" idx="1"/>
          </p:nvPr>
        </p:nvSpPr>
        <p:spPr>
          <a:xfrm xmlns:a="http://schemas.openxmlformats.org/drawingml/2006/main">
            <a:off x="393700" y="4356100"/>
            <a:ext cx="5537200" cy="1638300"/>
          </a:xfrm>
        </p:spPr>
        <p:txBody>
          <a:bodyPr xmlns:a="http://schemas.openxmlformats.org/drawingml/2006/main"/>
          <a:lstStyle xmlns:a="http://schemas.openxmlformats.org/drawingml/2006/main"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 xmlns:a="http://schemas.openxmlformats.org/drawingml/2006/main">
            <a:r>
              <a:t>Click to edit Master subtitle style</a:t>
            </a:r>
          </a:p>
        </p:txBody>
      </p:sp>
    </p:spTree>
  </p:cSld>
</p:sldLayout>
</file>

<file path=ppt/slideLayouts/slideLayout2.xml><?xml version="1.0" encoding="utf-8"?>
<p:sldLayout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8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5E851FDE-9E0B-568C-1CBA-E72B86CC06ED}"/>
              </a:ext>
            </a:extLst>
          </p:cNvPr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93700" y="2032000"/>
            <a:ext cx="114046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/>
          </a:bodyPr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9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29CCD18F-3BF6-A3EE-DAAE-66BD406D7E8D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l">
              <a:buNone/>
              <a:defRPr sz="1000">
                <a:solidFill>
                  <a:schemeClr val="tx1"/>
                </a:solidFill>
              </a:defRPr>
            </a:lvl1pPr>
          </a:lstStyle>
          <a:p xmlns:a="http://schemas.openxmlformats.org/drawingml/2006/main"/>
        </p:txBody>
      </p:sp>
      <p:sp>
        <p:nvSpPr>
          <p:cNvPr id="10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5186992D-ADA6-5A23-EBD5-6BEF0A2E61BA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332" y="6279294"/>
            <a:ext cx="518968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r">
              <a:buNone/>
              <a:defRPr sz="1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 xmlns:a="http://schemas.openxmlformats.org/drawingml/2006/main">
            <a:fld id="{8574A810-7A8E-054F-9F6B-09E9C694ECF9}" type="slidenum">
              <a:t>‹#›</a:t>
            </a:fld>
          </a:p>
        </p:txBody>
      </p:sp>
      <p:sp>
        <p:nvSpPr>
          <p:cNvPr id="2" name="Title Placeholder 1">
            <a:extLst xmlns:a="http://schemas.openxmlformats.org/drawingml/2006/main">
              <a:ext uri="{FF2B5EF4-FFF2-40B4-BE49-F238E27FC236}">
                <a16:creationId xmlns:a16="http://schemas.microsoft.com/office/drawing/2014/main" id="{CDBB333F-FFCF-AA9E-7AC0-64DB02353FBC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</p:spTree>
  </p:cSld>
</p:sldLayout>
</file>

<file path=ppt/slideLayouts/slideLayout3.xml><?xml version="1.0" encoding="utf-8"?>
<p:sldLayout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9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4DCC3060-FADA-4310-30F9-24EC34B5AA87}"/>
              </a:ext>
            </a:extLst>
          </p:cNvPr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93700" y="2032000"/>
            <a:ext cx="55372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/>
          </a:bodyPr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10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19E7B047-08E6-29C1-F101-C084D555AACC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l">
              <a:buNone/>
              <a:defRPr sz="1000">
                <a:solidFill>
                  <a:schemeClr val="tx1"/>
                </a:solidFill>
              </a:defRPr>
            </a:lvl1pPr>
          </a:lstStyle>
          <a:p xmlns:a="http://schemas.openxmlformats.org/drawingml/2006/main"/>
        </p:txBody>
      </p:sp>
      <p:sp>
        <p:nvSpPr>
          <p:cNvPr id="11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3DE564C6-8AA0-935D-A919-07AFA15B335B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332" y="6279294"/>
            <a:ext cx="518968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r">
              <a:buNone/>
              <a:defRPr sz="1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 xmlns:a="http://schemas.openxmlformats.org/drawingml/2006/main">
            <a:fld id="{8574A810-7A8E-054F-9F6B-09E9C694ECF9}" type="slidenum">
              <a:t>‹#›</a:t>
            </a:fld>
          </a:p>
        </p:txBody>
      </p:sp>
      <p:sp>
        <p:nvSpPr>
          <p:cNvPr id="12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4ABE46D3-8F05-1C7F-3EC7-20BFCC76C251}"/>
              </a:ext>
            </a:extLst>
          </p:cNvPr>
          <p:cNvSpPr>
            <a:spLocks xmlns:a="http://schemas.openxmlformats.org/drawingml/2006/main" noGrp="1"/>
          </p:cNvSpPr>
          <p:nvPr>
            <p:ph idx="10"/>
          </p:nvPr>
        </p:nvSpPr>
        <p:spPr>
          <a:xfrm xmlns:a="http://schemas.openxmlformats.org/drawingml/2006/main">
            <a:off x="6256618" y="2032000"/>
            <a:ext cx="55372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/>
          </a:bodyPr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2" name="Title Placeholder 1">
            <a:extLst xmlns:a="http://schemas.openxmlformats.org/drawingml/2006/main">
              <a:ext uri="{FF2B5EF4-FFF2-40B4-BE49-F238E27FC236}">
                <a16:creationId xmlns:a16="http://schemas.microsoft.com/office/drawing/2014/main" id="{739D2C21-36BF-25E7-8E97-1D17F313F7AF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</p:spTree>
  </p:cSld>
</p:sldLayout>
</file>

<file path=ppt/slideLayouts/slideLayout4.xml><?xml version="1.0" encoding="utf-8"?>
<p:sldLayout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1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6F7D12C6-B3BC-2F80-A661-00CC228193B5}"/>
              </a:ext>
            </a:extLst>
          </p:cNvPr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93700" y="2032000"/>
            <a:ext cx="35687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/>
          </a:bodyPr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12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0682803B-B799-370F-B1B9-EB49CCB10A11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l">
              <a:buNone/>
              <a:defRPr sz="1000">
                <a:solidFill>
                  <a:schemeClr val="tx1"/>
                </a:solidFill>
              </a:defRPr>
            </a:lvl1pPr>
          </a:lstStyle>
          <a:p xmlns:a="http://schemas.openxmlformats.org/drawingml/2006/main"/>
        </p:txBody>
      </p:sp>
      <p:sp>
        <p:nvSpPr>
          <p:cNvPr id="13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AFE26095-B1FD-5C7C-C8D6-78ABF739DCBA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332" y="6279294"/>
            <a:ext cx="518968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r">
              <a:buNone/>
              <a:defRPr sz="1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 xmlns:a="http://schemas.openxmlformats.org/drawingml/2006/main">
            <a:fld id="{8574A810-7A8E-054F-9F6B-09E9C694ECF9}" type="slidenum">
              <a:t>‹#›</a:t>
            </a:fld>
          </a:p>
        </p:txBody>
      </p:sp>
      <p:sp>
        <p:nvSpPr>
          <p:cNvPr id="14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80E090C5-E6C8-92F2-E8C2-A840B8F1807D}"/>
              </a:ext>
            </a:extLst>
          </p:cNvPr>
          <p:cNvSpPr>
            <a:spLocks xmlns:a="http://schemas.openxmlformats.org/drawingml/2006/main" noGrp="1"/>
          </p:cNvSpPr>
          <p:nvPr>
            <p:ph idx="10"/>
          </p:nvPr>
        </p:nvSpPr>
        <p:spPr>
          <a:xfrm xmlns:a="http://schemas.openxmlformats.org/drawingml/2006/main">
            <a:off x="4318000" y="2032000"/>
            <a:ext cx="35687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/>
          </a:bodyPr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15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0C6D2D15-AEC2-9F99-316F-C37AF863965D}"/>
              </a:ext>
            </a:extLst>
          </p:cNvPr>
          <p:cNvSpPr>
            <a:spLocks xmlns:a="http://schemas.openxmlformats.org/drawingml/2006/main" noGrp="1"/>
          </p:cNvSpPr>
          <p:nvPr>
            <p:ph idx="11"/>
          </p:nvPr>
        </p:nvSpPr>
        <p:spPr>
          <a:xfrm xmlns:a="http://schemas.openxmlformats.org/drawingml/2006/main">
            <a:off x="8232273" y="2032000"/>
            <a:ext cx="35687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/>
          </a:bodyPr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2" name="Title Placeholder 1">
            <a:extLst xmlns:a="http://schemas.openxmlformats.org/drawingml/2006/main">
              <a:ext uri="{FF2B5EF4-FFF2-40B4-BE49-F238E27FC236}">
                <a16:creationId xmlns:a16="http://schemas.microsoft.com/office/drawing/2014/main" id="{EC59174D-4FF5-0FD8-FE78-F71A39E187AE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</p:spTree>
  </p:cSld>
</p:sldLayout>
</file>

<file path=ppt/slideLayouts/slideLayout5.xml><?xml version="1.0" encoding="utf-8"?>
<p:sldLayout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1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6F7D12C6-B3BC-2F80-A661-00CC228193B5}"/>
              </a:ext>
            </a:extLst>
          </p:cNvPr>
          <p:cNvSpPr>
            <a:spLocks xmlns:a="http://schemas.openxmlformats.org/drawingml/2006/main" noGrp="1"/>
          </p:cNvSpPr>
          <p:nvPr>
            <p:ph idx="1"/>
          </p:nvPr>
        </p:nvSpPr>
        <p:spPr>
          <a:xfrm xmlns:a="http://schemas.openxmlformats.org/drawingml/2006/main">
            <a:off x="393700" y="2213811"/>
            <a:ext cx="2595934" cy="3780589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/>
          </a:bodyPr>
          <a:lstStyle xmlns:a="http://schemas.openxmlformats.org/drawingml/2006/main">
            <a:lvl1pPr>
              <a:buNone/>
              <a:defRPr sz="16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 xmlns:a="http://schemas.openxmlformats.org/drawingml/2006/main">
            <a:pPr>
              <a:buNone/>
            </a:pPr>
            <a:r>
              <a:t>Click to edit Master</a:t>
            </a:r>
          </a:p>
        </p:txBody>
      </p:sp>
      <p:sp>
        <p:nvSpPr>
          <p:cNvPr id="12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0682803B-B799-370F-B1B9-EB49CCB10A11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l">
              <a:buNone/>
              <a:defRPr sz="1000">
                <a:solidFill>
                  <a:schemeClr val="tx1"/>
                </a:solidFill>
              </a:defRPr>
            </a:lvl1pPr>
          </a:lstStyle>
          <a:p xmlns:a="http://schemas.openxmlformats.org/drawingml/2006/main"/>
        </p:txBody>
      </p:sp>
      <p:sp>
        <p:nvSpPr>
          <p:cNvPr id="13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AFE26095-B1FD-5C7C-C8D6-78ABF739DCBA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332" y="6279294"/>
            <a:ext cx="518968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r">
              <a:buNone/>
              <a:defRPr sz="1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 xmlns:a="http://schemas.openxmlformats.org/drawingml/2006/main">
            <a:fld id="{8574A810-7A8E-054F-9F6B-09E9C694ECF9}" type="slidenum">
              <a:t>‹#›</a:t>
            </a:fld>
          </a:p>
        </p:txBody>
      </p:sp>
      <p:sp>
        <p:nvSpPr>
          <p:cNvPr id="2" name="Title Placeholder 1">
            <a:extLst xmlns:a="http://schemas.openxmlformats.org/drawingml/2006/main">
              <a:ext uri="{FF2B5EF4-FFF2-40B4-BE49-F238E27FC236}">
                <a16:creationId xmlns:a16="http://schemas.microsoft.com/office/drawing/2014/main" id="{EC59174D-4FF5-0FD8-FE78-F71A39E187AE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8" name="Text Placeholder 7">
            <a:extLst xmlns:a="http://schemas.openxmlformats.org/drawingml/2006/main">
              <a:ext uri="{FF2B5EF4-FFF2-40B4-BE49-F238E27FC236}">
                <a16:creationId xmlns:a16="http://schemas.microsoft.com/office/drawing/2014/main" id="{4F70A9DA-D783-0627-3166-E13B68C2ADAC}"/>
              </a:ext>
            </a:extLst>
          </p:cNvPr>
          <p:cNvSpPr>
            <a:spLocks xmlns:a="http://schemas.openxmlformats.org/drawingml/2006/main" noGrp="1"/>
          </p:cNvSpPr>
          <p:nvPr>
            <p:ph type="body" idx="12"/>
          </p:nvPr>
        </p:nvSpPr>
        <p:spPr>
          <a:xfrm xmlns:a="http://schemas.openxmlformats.org/drawingml/2006/main">
            <a:off x="3334966" y="2213811"/>
            <a:ext cx="2595934" cy="3780589"/>
          </a:xfrm>
        </p:spPr>
        <p:txBody>
          <a:bodyPr xmlns:a="http://schemas.openxmlformats.org/drawingml/2006/main"/>
          <a:lstStyle xmlns:a="http://schemas.openxmlformats.org/drawingml/2006/main"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 xmlns:a="http://schemas.openxmlformats.org/drawingml/2006/main">
            <a:pPr>
              <a:buNone/>
            </a:pPr>
            <a:r>
              <a:t>Click to edit Master</a:t>
            </a:r>
          </a:p>
        </p:txBody>
      </p:sp>
      <p:sp>
        <p:nvSpPr>
          <p:cNvPr id="9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75BF2647-8E8C-CAEE-896D-0E1567AF7E99}"/>
              </a:ext>
            </a:extLst>
          </p:cNvPr>
          <p:cNvSpPr>
            <a:spLocks xmlns:a="http://schemas.openxmlformats.org/drawingml/2006/main" noGrp="1"/>
          </p:cNvSpPr>
          <p:nvPr>
            <p:ph idx="13"/>
          </p:nvPr>
        </p:nvSpPr>
        <p:spPr>
          <a:xfrm xmlns:a="http://schemas.openxmlformats.org/drawingml/2006/main">
            <a:off x="6264413" y="2213811"/>
            <a:ext cx="2595934" cy="3780589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/>
          </a:bodyPr>
          <a:lstStyle xmlns:a="http://schemas.openxmlformats.org/drawingml/2006/main">
            <a:lvl1pPr>
              <a:buNone/>
              <a:defRPr sz="16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 xmlns:a="http://schemas.openxmlformats.org/drawingml/2006/main">
            <a:pPr>
              <a:buNone/>
            </a:pPr>
            <a:r>
              <a:t>Click to edit Master</a:t>
            </a:r>
          </a:p>
        </p:txBody>
      </p:sp>
      <p:sp>
        <p:nvSpPr>
          <p:cNvPr id="10" name="Text Placeholder 7">
            <a:extLst xmlns:a="http://schemas.openxmlformats.org/drawingml/2006/main">
              <a:ext uri="{FF2B5EF4-FFF2-40B4-BE49-F238E27FC236}">
                <a16:creationId xmlns:a16="http://schemas.microsoft.com/office/drawing/2014/main" id="{37C6F143-221A-9959-8FBA-B9B1DB6602D0}"/>
              </a:ext>
            </a:extLst>
          </p:cNvPr>
          <p:cNvSpPr>
            <a:spLocks xmlns:a="http://schemas.openxmlformats.org/drawingml/2006/main" noGrp="1"/>
          </p:cNvSpPr>
          <p:nvPr>
            <p:ph type="body" idx="14"/>
          </p:nvPr>
        </p:nvSpPr>
        <p:spPr>
          <a:xfrm xmlns:a="http://schemas.openxmlformats.org/drawingml/2006/main">
            <a:off x="9205679" y="2213811"/>
            <a:ext cx="2595934" cy="3780589"/>
          </a:xfrm>
        </p:spPr>
        <p:txBody>
          <a:bodyPr xmlns:a="http://schemas.openxmlformats.org/drawingml/2006/main"/>
          <a:lstStyle xmlns:a="http://schemas.openxmlformats.org/drawingml/2006/main">
            <a:lvl1pPr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 xmlns:a="http://schemas.openxmlformats.org/drawingml/2006/main">
            <a:pPr>
              <a:buNone/>
            </a:pPr>
            <a:r>
              <a:t>Click to edit Master</a:t>
            </a:r>
          </a:p>
        </p:txBody>
      </p:sp>
    </p:spTree>
  </p:cSld>
</p:sldLayout>
</file>

<file path=ppt/slideLayouts/slideLayout6.xml><?xml version="1.0" encoding="utf-8"?>
<p:sldLayout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8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DB1182C5-F22B-2641-06DE-4EDACA3C1DDD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l">
              <a:buNone/>
              <a:defRPr sz="1000">
                <a:solidFill>
                  <a:schemeClr val="tx1"/>
                </a:solidFill>
              </a:defRPr>
            </a:lvl1pPr>
          </a:lstStyle>
          <a:p xmlns:a="http://schemas.openxmlformats.org/drawingml/2006/main"/>
        </p:txBody>
      </p:sp>
      <p:sp>
        <p:nvSpPr>
          <p:cNvPr id="9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F97A4AD5-204B-38FD-4F33-270C2F9F5CC6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332" y="6279294"/>
            <a:ext cx="518968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r">
              <a:buNone/>
              <a:defRPr sz="1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 xmlns:a="http://schemas.openxmlformats.org/drawingml/2006/main">
            <a:fld id="{8574A810-7A8E-054F-9F6B-09E9C694ECF9}" type="slidenum">
              <a:t>‹#›</a:t>
            </a:fld>
          </a:p>
        </p:txBody>
      </p:sp>
      <p:sp>
        <p:nvSpPr>
          <p:cNvPr id="2" name="Title Placeholder 1">
            <a:extLst xmlns:a="http://schemas.openxmlformats.org/drawingml/2006/main">
              <a:ext uri="{FF2B5EF4-FFF2-40B4-BE49-F238E27FC236}">
                <a16:creationId xmlns:a16="http://schemas.microsoft.com/office/drawing/2014/main" id="{75CF9983-3FD7-FAE4-9F0B-B2CE806D891D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</p:spTree>
  </p:cSld>
</p:sldLayout>
</file>

<file path=ppt/slideLayouts/slideLayout7.xml><?xml version="1.0" encoding="utf-8"?>
<p:sldLayout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7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1012CBCC-C555-8C11-443D-86D6F7A45CF8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l">
              <a:buNone/>
              <a:defRPr sz="1000">
                <a:solidFill>
                  <a:schemeClr val="tx1"/>
                </a:solidFill>
              </a:defRPr>
            </a:lvl1pPr>
          </a:lstStyle>
          <a:p xmlns:a="http://schemas.openxmlformats.org/drawingml/2006/main"/>
        </p:txBody>
      </p:sp>
      <p:sp>
        <p:nvSpPr>
          <p:cNvPr id="8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B69B260B-B882-BF7F-1BB1-28B9578A25A2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332" y="6279294"/>
            <a:ext cx="518968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r">
              <a:buNone/>
              <a:defRPr sz="1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 xmlns:a="http://schemas.openxmlformats.org/drawingml/2006/main">
            <a:fld id="{8574A810-7A8E-054F-9F6B-09E9C694ECF9}" type="slidenum">
              <a:t>‹#›</a:t>
            </a:fld>
          </a:p>
        </p:txBody>
      </p:sp>
    </p:spTree>
  </p:cSld>
</p:sldLayout>
</file>

<file path=ppt/slideLayouts/slideLayout8.xml><?xml version="1.0" encoding="utf-8"?>
<p:sldLayout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0cd7741bf6b74a94" /><Relationship Type="http://schemas.openxmlformats.org/officeDocument/2006/relationships/slideLayout" Target="/ppt/slideLayouts/slideLayout1.xml" Id="R5d5bbc3781664297" /><Relationship Type="http://schemas.openxmlformats.org/officeDocument/2006/relationships/slideLayout" Target="/ppt/slideLayouts/slideLayout2.xml" Id="R05a5de0cfc044c63" /><Relationship Type="http://schemas.openxmlformats.org/officeDocument/2006/relationships/slideLayout" Target="/ppt/slideLayouts/slideLayout3.xml" Id="Rdd52c50a99c2436d" /><Relationship Type="http://schemas.openxmlformats.org/officeDocument/2006/relationships/slideLayout" Target="/ppt/slideLayouts/slideLayout4.xml" Id="R580ca3ad63044f48" /><Relationship Type="http://schemas.openxmlformats.org/officeDocument/2006/relationships/slideLayout" Target="/ppt/slideLayouts/slideLayout5.xml" Id="R5a482b78aaf24960" /><Relationship Type="http://schemas.openxmlformats.org/officeDocument/2006/relationships/slideLayout" Target="/ppt/slideLayouts/slideLayout6.xml" Id="R0f74022ab9974b5d" /><Relationship Type="http://schemas.openxmlformats.org/officeDocument/2006/relationships/slideLayout" Target="/ppt/slideLayouts/slideLayout7.xml" Id="R45879f7ad45e4f45" /><Relationship Type="http://schemas.openxmlformats.org/officeDocument/2006/relationships/slideLayout" Target="/ppt/slideLayouts/slideLayout8.xml" Id="R57b95980f11a4331" /></Relationships>
</file>

<file path=ppt/slideMasters/slideMaster1.xml><?xml version="1.0" encoding="utf-8"?>
<p:sld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Title Placeholder 1">
            <a:extLst xmlns:a="http://schemas.openxmlformats.org/drawingml/2006/main">
              <a:ext uri="{FF2B5EF4-FFF2-40B4-BE49-F238E27FC236}">
                <a16:creationId xmlns:a16="http://schemas.microsoft.com/office/drawing/2014/main" id="{BB87ED2E-D8FF-5C8C-ED50-59BA3091C3E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t">
            <a:normAutofit/>
          </a:bodyPr>
          <a:lstStyle xmlns:a="http://schemas.openxmlformats.org/drawingml/2006/main"/>
          <a:p xmlns:a="http://schemas.openxmlformats.org/drawingml/2006/main">
            <a:r>
              <a:t>Click to edit Master title style</a:t>
            </a:r>
          </a:p>
        </p:txBody>
      </p:sp>
      <p:sp>
        <p:nvSpPr>
          <p:cNvPr id="3" name="Text Placeholder 2">
            <a:extLst xmlns:a="http://schemas.openxmlformats.org/drawingml/2006/main">
              <a:ext uri="{FF2B5EF4-FFF2-40B4-BE49-F238E27FC236}">
                <a16:creationId xmlns:a16="http://schemas.microsoft.com/office/drawing/2014/main" id="{05B0E1CB-6DCA-2E9F-2B74-4309B4084C09}"/>
              </a:ext>
            </a:extLst>
          </p:cNvPr>
          <p:cNvSpPr>
            <a:spLocks xmlns:a="http://schemas.openxmlformats.org/drawingml/2006/main" noGrp="1"/>
          </p:cNvSpPr>
          <p:nvPr>
            <p:ph type="body" idx="1"/>
          </p:nvPr>
        </p:nvSpPr>
        <p:spPr>
          <a:xfrm xmlns:a="http://schemas.openxmlformats.org/drawingml/2006/main">
            <a:off x="393700" y="2032000"/>
            <a:ext cx="114046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/>
          </a:bodyPr>
          <a:lstStyle xmlns:a="http://schemas.openxmlformats.org/drawingml/2006/main"/>
          <a:p xmlns:a="http://schemas.openxmlformats.org/drawingml/2006/main">
            <a:pPr>
              <a:buNone/>
            </a:pPr>
            <a:r>
              <a:t>Click to edit Master text styles</a:t>
            </a:r>
          </a:p>
          <a:p xmlns:a="http://schemas.openxmlformats.org/drawingml/2006/main">
            <a:pPr>
              <a:buNone/>
            </a:pPr>
            <a:r>
              <a:t>Second level</a:t>
            </a:r>
          </a:p>
          <a:p xmlns:a="http://schemas.openxmlformats.org/drawingml/2006/main">
            <a:pPr>
              <a:buNone/>
            </a:pPr>
            <a:r>
              <a:t>Third level</a:t>
            </a:r>
          </a:p>
          <a:p xmlns:a="http://schemas.openxmlformats.org/drawingml/2006/main">
            <a:pPr>
              <a:buNone/>
            </a:pPr>
            <a:r>
              <a:t>Fourth level</a:t>
            </a:r>
          </a:p>
          <a:p xmlns:a="http://schemas.openxmlformats.org/drawingml/2006/main">
            <a:pPr>
              <a:buNone/>
            </a:pPr>
            <a:r>
              <a:t>Fifth level</a:t>
            </a:r>
          </a:p>
        </p:txBody>
      </p:sp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3C75650C-2983-5B02-8421-FF1818435433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l">
              <a:buNone/>
              <a:defRPr sz="1000">
                <a:solidFill>
                  <a:schemeClr val="tx1"/>
                </a:solidFill>
              </a:defRPr>
            </a:lvl1pPr>
          </a:lstStyle>
          <a:p xmlns:a="http://schemas.openxmlformats.org/drawingml/2006/main"/>
        </p:txBody>
      </p:sp>
      <p:sp>
        <p:nvSpPr>
          <p:cNvPr id="6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D872C88C-1AB3-96BA-C9E5-3435A4BD59BB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332" y="6279294"/>
            <a:ext cx="518968" cy="24124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 anchor="b"/>
          <a:lstStyle xmlns:a="http://schemas.openxmlformats.org/drawingml/2006/main">
            <a:lvl1pPr algn="r">
              <a:buNone/>
              <a:defRPr sz="1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</a:lstStyle>
          <a:p xmlns:a="http://schemas.openxmlformats.org/drawingml/2006/main">
            <a:fld id="{8574A810-7A8E-054F-9F6B-09E9C694ECF9}" type="slidenum">
              <a:t>‹#›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5d5bbc3781664297"/>
    <p:sldLayoutId xmlns:r="http://schemas.openxmlformats.org/officeDocument/2006/relationships" id="2147483650" r:id="R05a5de0cfc044c63"/>
    <p:sldLayoutId xmlns:r="http://schemas.openxmlformats.org/officeDocument/2006/relationships" id="2147483651" r:id="Rdd52c50a99c2436d"/>
    <p:sldLayoutId xmlns:r="http://schemas.openxmlformats.org/officeDocument/2006/relationships" id="2147483652" r:id="R580ca3ad63044f48"/>
    <p:sldLayoutId xmlns:r="http://schemas.openxmlformats.org/officeDocument/2006/relationships" id="2147483653" r:id="R5a482b78aaf24960"/>
    <p:sldLayoutId xmlns:r="http://schemas.openxmlformats.org/officeDocument/2006/relationships" id="2147483654" r:id="R0f74022ab9974b5d"/>
    <p:sldLayoutId xmlns:r="http://schemas.openxmlformats.org/officeDocument/2006/relationships" id="2147483655" r:id="R45879f7ad45e4f45"/>
    <p:sldLayoutId xmlns:r="http://schemas.openxmlformats.org/officeDocument/2006/relationships" id="2147483656" r:id="R57b95980f11a4331"/>
  </p:sldLayoutIdLst>
  <p:hf hdr="0" dt="0"/>
  <p:txStyles>
    <p:titleStyle>
      <a:lvl1pPr xmlns:a="http://schemas.openxmlformats.org/drawingml/2006/main" algn="l">
        <a:lnSpc>
          <a:spcPct val="90000"/>
        </a:lnSpc>
        <a:buNone/>
        <a:defRPr sz="29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xmlns:a="http://schemas.openxmlformats.org/drawingml/2006/main" val="F26B43"/>
          </p15:clr>
        </p15:guide>
        <p15:guide id="2" pos="7680" userDrawn="1">
          <p15:clr>
            <a:srgbClr xmlns:a="http://schemas.openxmlformats.org/drawingml/2006/main" val="F26B43"/>
          </p15:clr>
        </p15:guide>
        <p15:guide id="3" pos="248" userDrawn="1">
          <p15:clr>
            <a:srgbClr xmlns:a="http://schemas.openxmlformats.org/drawingml/2006/main" val="F26B43"/>
          </p15:clr>
        </p15:guide>
        <p15:guide id="4" pos="1264" userDrawn="1">
          <p15:clr>
            <a:srgbClr xmlns:a="http://schemas.openxmlformats.org/drawingml/2006/main" val="F26B43"/>
          </p15:clr>
        </p15:guide>
        <p15:guide id="5" pos="1480" userDrawn="1">
          <p15:clr>
            <a:srgbClr xmlns:a="http://schemas.openxmlformats.org/drawingml/2006/main" val="F26B43"/>
          </p15:clr>
        </p15:guide>
        <p15:guide id="6" pos="2496" userDrawn="1">
          <p15:clr>
            <a:srgbClr xmlns:a="http://schemas.openxmlformats.org/drawingml/2006/main" val="F26B43"/>
          </p15:clr>
        </p15:guide>
        <p15:guide id="7" pos="2712" userDrawn="1">
          <p15:clr>
            <a:srgbClr xmlns:a="http://schemas.openxmlformats.org/drawingml/2006/main" val="F26B43"/>
          </p15:clr>
        </p15:guide>
        <p15:guide id="8" pos="3736" userDrawn="1">
          <p15:clr>
            <a:srgbClr xmlns:a="http://schemas.openxmlformats.org/drawingml/2006/main" val="F26B43"/>
          </p15:clr>
        </p15:guide>
        <p15:guide id="9" pos="3944" userDrawn="1">
          <p15:clr>
            <a:srgbClr xmlns:a="http://schemas.openxmlformats.org/drawingml/2006/main" val="F26B43"/>
          </p15:clr>
        </p15:guide>
        <p15:guide id="10" pos="4968" userDrawn="1">
          <p15:clr>
            <a:srgbClr xmlns:a="http://schemas.openxmlformats.org/drawingml/2006/main" val="F26B43"/>
          </p15:clr>
        </p15:guide>
        <p15:guide id="11" pos="5184" userDrawn="1">
          <p15:clr>
            <a:srgbClr xmlns:a="http://schemas.openxmlformats.org/drawingml/2006/main" val="F26B43"/>
          </p15:clr>
        </p15:guide>
        <p15:guide id="12" pos="6200" userDrawn="1">
          <p15:clr>
            <a:srgbClr xmlns:a="http://schemas.openxmlformats.org/drawingml/2006/main" val="F26B43"/>
          </p15:clr>
        </p15:guide>
        <p15:guide id="13" pos="6416" userDrawn="1">
          <p15:clr>
            <a:srgbClr xmlns:a="http://schemas.openxmlformats.org/drawingml/2006/main" val="F26B43"/>
          </p15:clr>
        </p15:guide>
        <p15:guide id="14" pos="7432" userDrawn="1">
          <p15:clr>
            <a:srgbClr xmlns:a="http://schemas.openxmlformats.org/drawingml/2006/main" val="F26B43"/>
          </p15:clr>
        </p15:guide>
        <p15:guide id="15" orient="horz" userDrawn="1">
          <p15:clr>
            <a:srgbClr xmlns:a="http://schemas.openxmlformats.org/drawingml/2006/main" val="F26B43"/>
          </p15:clr>
        </p15:guide>
        <p15:guide id="17" orient="horz" pos="248" userDrawn="1">
          <p15:clr>
            <a:srgbClr xmlns:a="http://schemas.openxmlformats.org/drawingml/2006/main" val="F26B43"/>
          </p15:clr>
        </p15:guide>
        <p15:guide id="18" orient="horz" pos="656" userDrawn="1">
          <p15:clr>
            <a:srgbClr xmlns:a="http://schemas.openxmlformats.org/drawingml/2006/main" val="F26B43"/>
          </p15:clr>
        </p15:guide>
        <p15:guide id="19" orient="horz" pos="872" userDrawn="1">
          <p15:clr>
            <a:srgbClr xmlns:a="http://schemas.openxmlformats.org/drawingml/2006/main" val="F26B43"/>
          </p15:clr>
        </p15:guide>
        <p15:guide id="20" orient="horz" pos="1280" userDrawn="1">
          <p15:clr>
            <a:srgbClr xmlns:a="http://schemas.openxmlformats.org/drawingml/2006/main" val="F26B43"/>
          </p15:clr>
        </p15:guide>
        <p15:guide id="21" orient="horz" pos="1496" userDrawn="1">
          <p15:clr>
            <a:srgbClr xmlns:a="http://schemas.openxmlformats.org/drawingml/2006/main" val="F26B43"/>
          </p15:clr>
        </p15:guide>
        <p15:guide id="22" orient="horz" pos="1904" userDrawn="1">
          <p15:clr>
            <a:srgbClr xmlns:a="http://schemas.openxmlformats.org/drawingml/2006/main" val="F26B43"/>
          </p15:clr>
        </p15:guide>
        <p15:guide id="23" orient="horz" pos="2120" userDrawn="1">
          <p15:clr>
            <a:srgbClr xmlns:a="http://schemas.openxmlformats.org/drawingml/2006/main" val="F26B43"/>
          </p15:clr>
        </p15:guide>
        <p15:guide id="24" orient="horz" pos="2528" userDrawn="1">
          <p15:clr>
            <a:srgbClr xmlns:a="http://schemas.openxmlformats.org/drawingml/2006/main" val="F26B43"/>
          </p15:clr>
        </p15:guide>
        <p15:guide id="25" orient="horz" pos="2744" userDrawn="1">
          <p15:clr>
            <a:srgbClr xmlns:a="http://schemas.openxmlformats.org/drawingml/2006/main" val="F26B43"/>
          </p15:clr>
        </p15:guide>
        <p15:guide id="26" orient="horz" pos="3152" userDrawn="1">
          <p15:clr>
            <a:srgbClr xmlns:a="http://schemas.openxmlformats.org/drawingml/2006/main" val="F26B43"/>
          </p15:clr>
        </p15:guide>
        <p15:guide id="27" orient="horz" pos="3368" userDrawn="1">
          <p15:clr>
            <a:srgbClr xmlns:a="http://schemas.openxmlformats.org/drawingml/2006/main" val="F26B43"/>
          </p15:clr>
        </p15:guide>
        <p15:guide id="28" orient="horz" pos="3776" userDrawn="1">
          <p15:clr>
            <a:srgbClr xmlns:a="http://schemas.openxmlformats.org/drawingml/2006/main" val="F26B43"/>
          </p15:clr>
        </p15:guide>
        <p15:guide id="29" orient="horz" pos="4088" userDrawn="1">
          <p15:clr>
            <a:srgbClr xmlns:a="http://schemas.openxmlformats.org/drawingml/2006/main" val="F26B43"/>
          </p15:clr>
        </p15:guide>
      </p15:sldGuideLst>
    </p:ext>
  </p:extLst>
</p:sldMaster>
</file>

<file path=ppt/slideMasters/theme/theme2.xml><?xml version="1.0" encoding="utf-8"?>
<a:theme xmlns:a="http://schemas.openxmlformats.org/drawingml/2006/main" name="Default Codex Theme">
  <a:themeElements>
    <a:clrScheme name="Codex Colors">
      <a:dk1>
        <a:srgbClr val="000000"/>
      </a:dk1>
      <a:lt1>
        <a:srgbClr val="FFFFFF"/>
      </a:lt1>
      <a:dk2>
        <a:srgbClr val="00264F"/>
      </a:dk2>
      <a:lt2>
        <a:srgbClr val="D0EDFA"/>
      </a:lt2>
      <a:accent1>
        <a:srgbClr val="6DCBF4"/>
      </a:accent1>
      <a:accent2>
        <a:srgbClr val="3D8DFF"/>
      </a:accent2>
      <a:accent3>
        <a:srgbClr val="47E2C2"/>
      </a:accent3>
      <a:accent4>
        <a:srgbClr val="85DF7B"/>
      </a:accent4>
      <a:accent5>
        <a:srgbClr val="F7CB59"/>
      </a:accent5>
      <a:accent6>
        <a:srgbClr val="F67576"/>
      </a:accent6>
      <a:hlink>
        <a:srgbClr val="000000"/>
      </a:hlink>
      <a:folHlink>
        <a:srgbClr val="0097A7"/>
      </a:folHlink>
    </a:clrScheme>
    <a:fontScheme name="Helvetica Neue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Codex Color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26e6a77ea5240b7" /><Relationship Type="http://schemas.openxmlformats.org/officeDocument/2006/relationships/image" Target="/ppt/media/image.png" Id="R196728efe7914887" /><Relationship Type="http://schemas.openxmlformats.org/officeDocument/2006/relationships/image" Target="/ppt/media/image2.png" Id="R740b7ed8acae494f" /><Relationship Type="http://schemas.openxmlformats.org/officeDocument/2006/relationships/notesSlide" Target="/ppt/notesSlides/notesSlide1.xml" Id="R77bb35ccbb5b47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d7f1decea18c4ba6" /><Relationship Type="http://schemas.openxmlformats.org/officeDocument/2006/relationships/image" Target="/ppt/media/image3.png" Id="R19779542864b4ff9" /><Relationship Type="http://schemas.openxmlformats.org/officeDocument/2006/relationships/image" Target="/ppt/media/image10.png" Id="R571ffbb3f7a3465d" /><Relationship Type="http://schemas.openxmlformats.org/officeDocument/2006/relationships/notesSlide" Target="/ppt/notesSlides/notesSlide10.xml" Id="R2ae4dcaca7544b8b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b7a71b07fb194e88" /><Relationship Type="http://schemas.openxmlformats.org/officeDocument/2006/relationships/notesSlide" Target="/ppt/notesSlides/notesSlide11.xml" Id="R9b9466c11f7d4cfe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4f52e58785ee4209" /><Relationship Type="http://schemas.openxmlformats.org/officeDocument/2006/relationships/notesSlide" Target="/ppt/notesSlides/notesSlide12.xml" Id="Rbfb1ddbddbdf426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9a9f9f0bc28a4b82" /><Relationship Type="http://schemas.openxmlformats.org/officeDocument/2006/relationships/notesSlide" Target="/ppt/notesSlides/notesSlide13.xml" Id="R4aba2778d2e2499a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1a0c47def9f46b3" /><Relationship Type="http://schemas.openxmlformats.org/officeDocument/2006/relationships/notesSlide" Target="/ppt/notesSlides/notesSlide14.xml" Id="Rf181ea9cce13473a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1dbeba08953a49be" /><Relationship Type="http://schemas.openxmlformats.org/officeDocument/2006/relationships/notesSlide" Target="/ppt/notesSlides/notesSlide2.xml" Id="R7f8d1644b71e4c2e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2b436a7e74414927" /><Relationship Type="http://schemas.openxmlformats.org/officeDocument/2006/relationships/image" Target="/ppt/media/image3.png" Id="Ra607af68760643ff" /><Relationship Type="http://schemas.openxmlformats.org/officeDocument/2006/relationships/image" Target="/ppt/media/image4.png" Id="R325b8136b62e472b" /><Relationship Type="http://schemas.openxmlformats.org/officeDocument/2006/relationships/notesSlide" Target="/ppt/notesSlides/notesSlide3.xml" Id="Rf75184a84b8a463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c842cac9e5ed453a" /><Relationship Type="http://schemas.openxmlformats.org/officeDocument/2006/relationships/notesSlide" Target="/ppt/notesSlides/notesSlide4.xml" Id="Rfa52336c720a4728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e6bb55dc0cba4df3" /><Relationship Type="http://schemas.openxmlformats.org/officeDocument/2006/relationships/image" Target="/ppt/media/image3.png" Id="R2852b2b500524bcf" /><Relationship Type="http://schemas.openxmlformats.org/officeDocument/2006/relationships/image" Target="/ppt/media/image5.png" Id="R404d8c4a7f494062" /><Relationship Type="http://schemas.openxmlformats.org/officeDocument/2006/relationships/notesSlide" Target="/ppt/notesSlides/notesSlide5.xml" Id="R38a7d8b5046e49bc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25f890d892224c56" /><Relationship Type="http://schemas.openxmlformats.org/officeDocument/2006/relationships/image" Target="/ppt/media/image3.png" Id="Rbe012aa2baa047f9" /><Relationship Type="http://schemas.openxmlformats.org/officeDocument/2006/relationships/image" Target="/ppt/media/image6.png" Id="Re097051a2e954634" /><Relationship Type="http://schemas.openxmlformats.org/officeDocument/2006/relationships/notesSlide" Target="/ppt/notesSlides/notesSlide6.xml" Id="R8a4bf6ddf25548fc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b425caa0d43e4d36" /><Relationship Type="http://schemas.openxmlformats.org/officeDocument/2006/relationships/image" Target="/ppt/media/image3.png" Id="Rfd7ff8fb8de442c6" /><Relationship Type="http://schemas.openxmlformats.org/officeDocument/2006/relationships/image" Target="/ppt/media/image7.png" Id="R499a5cfbe2954172" /><Relationship Type="http://schemas.openxmlformats.org/officeDocument/2006/relationships/notesSlide" Target="/ppt/notesSlides/notesSlide7.xml" Id="R4c7d3ac177ea470f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bc7fab59f56b447e" /><Relationship Type="http://schemas.openxmlformats.org/officeDocument/2006/relationships/image" Target="/ppt/media/image3.png" Id="R78ee20db15c94682" /><Relationship Type="http://schemas.openxmlformats.org/officeDocument/2006/relationships/image" Target="/ppt/media/image8.png" Id="R5ab4918b2cbd496e" /><Relationship Type="http://schemas.openxmlformats.org/officeDocument/2006/relationships/notesSlide" Target="/ppt/notesSlides/notesSlide8.xml" Id="R9e73b89fba9b4940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226250e967f54fdd" /><Relationship Type="http://schemas.openxmlformats.org/officeDocument/2006/relationships/image" Target="/ppt/media/image3.png" Id="R0481668b1da14d3d" /><Relationship Type="http://schemas.openxmlformats.org/officeDocument/2006/relationships/image" Target="/ppt/media/image9.png" Id="R23bcf3e291634aa4" /><Relationship Type="http://schemas.openxmlformats.org/officeDocument/2006/relationships/notesSlide" Target="/ppt/notesSlides/notesSlide9.xml" Id="Rb8ecb9ffdb964ecf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4" name="Title 3">
            <a:extLst xmlns:a="http://schemas.openxmlformats.org/drawingml/2006/main">
              <a:ext uri="{FF2B5EF4-FFF2-40B4-BE49-F238E27FC236}">
                <a16:creationId xmlns:a16="http://schemas.microsoft.com/office/drawing/2014/main" id="{C47CD47D-0812-5F5E-8AA0-B4316F994F47}"/>
              </a:ext>
            </a:extLst>
          </p:cNvPr>
          <p:cNvSpPr>
            <a:spLocks xmlns:a="http://schemas.openxmlformats.org/drawingml/2006/main" noGrp="1"/>
          </p:cNvSpPr>
          <p:nvPr>
            <p:ph type="ctrTitle" idx="0"/>
          </p:nvPr>
        </p:nvSpPr>
        <p:spPr>
          <a:xfrm xmlns:a="http://schemas.openxmlformats.org/drawingml/2006/main">
            <a:off x="415733" y="1907316"/>
            <a:ext cx="7174888" cy="2491490"/>
          </a:xfrm>
        </p:spPr>
        <p:txBody>
          <a:bodyPr xmlns:a="http://schemas.openxmlformats.org/drawingml/2006/main" anchor="ctr">
            <a:noAutofit/>
          </a:bodyPr>
          <a:lstStyle xmlns:a="http://schemas.openxmlformats.org/drawingml/2006/main"/>
          <a:p xmlns:a="http://schemas.openxmlformats.org/drawingml/2006/main">
            <a:pPr>
              <a:defRPr sz="435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435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" name="Subtitle 4">
            <a:extLst xmlns:a="http://schemas.openxmlformats.org/drawingml/2006/main">
              <a:ext uri="{FF2B5EF4-FFF2-40B4-BE49-F238E27FC236}">
                <a16:creationId xmlns:a16="http://schemas.microsoft.com/office/drawing/2014/main" id="{283B85AD-626B-46B7-0C36-31F5BABDE10D}"/>
              </a:ext>
            </a:extLst>
          </p:cNvPr>
          <p:cNvSpPr>
            <a:spLocks xmlns:a="http://schemas.openxmlformats.org/drawingml/2006/main" noGrp="1"/>
          </p:cNvSpPr>
          <p:nvPr>
            <p:ph type="subTitle" idx="1"/>
          </p:nvPr>
        </p:nvSpPr>
        <p:spPr>
          <a:xfrm xmlns:a="http://schemas.openxmlformats.org/drawingml/2006/main">
            <a:off x="415733" y="5264722"/>
            <a:ext cx="6910483" cy="1080246"/>
          </a:xfrm>
        </p:spPr>
        <p:txBody>
          <a:bodyPr xmlns:a="http://schemas.openxmlformats.org/drawingml/2006/main" anchor="b">
            <a:noAutofit/>
          </a:bodyPr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725">
                <a:solidFill>
                  <a:srgbClr val="2E4540"/>
                </a:solidFill>
                <a:latin typeface="Arial"/>
                <a:ea typeface="Arial"/>
                <a:cs typeface="Arial"/>
              </a:rPr>
              <a:t>Мобильная система управления складами,</a:t>
            </a:r>
          </a:p>
          <a:p xmlns:a="http://schemas.openxmlformats.org/drawingml/2006/main">
            <a:pPr>
              <a:defRPr sz="172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725">
                <a:solidFill>
                  <a:srgbClr val="2E4540"/>
                </a:solidFill>
                <a:latin typeface="Arial"/>
                <a:ea typeface="Arial"/>
                <a:cs typeface="Arial"/>
              </a:rPr>
              <a:t>оборудованием и критическими точками</a:t>
            </a:r>
          </a:p>
        </p:txBody>
      </p:sp>
      <p:sp>
        <p:nvSpPr>
          <p:cNvPr id="6" name="Subtitle 4">
            <a:extLst xmlns:a="http://schemas.openxmlformats.org/drawingml/2006/main">
              <a:ext uri="{FF2B5EF4-FFF2-40B4-BE49-F238E27FC236}">
                <a16:creationId xmlns:a16="http://schemas.microsoft.com/office/drawing/2014/main" id="{543BAB87-2ABE-9D84-8400-3B5ABA08B3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5734" y="392241"/>
            <a:ext cx="5702300" cy="649159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Autofit/>
          </a:bodyPr>
          <a:lstStyle xmlns:a="http://schemas.openxmlformats.org/drawingml/2006/main"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457200" indent="0" algn="ctr">
              <a:lnSpc>
                <a:spcPct val="90000"/>
              </a:lnSpc>
              <a:spcBef>
                <a:spcPts val="500"/>
              </a:spcBef>
              <a:buNone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914400" indent="0" algn="ctr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3716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8288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2860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7432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2004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6576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>
              <a:defRPr sz="112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r>
              <a:rPr sz="112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МОБИЛЬНАЯ ПЛАТФОРМА</a:t>
            </a:r>
          </a:p>
        </p:txBody>
      </p:sp>
      <p:pic>
        <p:nvPicPr>
          <p:cNvPr id="12" name="Picture 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96728efe7914887"/>
          <a:srcRect xmlns:a="http://schemas.openxmlformats.org/drawingml/2006/main" l="8269" t="0" r="8269" b="0"/>
          <a:stretch xmlns:a="http://schemas.openxmlformats.org/drawingml/2006/main"/>
        </p:blipFill>
        <p:spPr>
          <a:xfrm xmlns:a="http://schemas.openxmlformats.org/drawingml/2006/main">
            <a:off x="-19050000" y="0"/>
            <a:ext cx="9525" cy="9525"/>
          </a:xfrm>
          <a:prstGeom xmlns:a="http://schemas.openxmlformats.org/drawingml/2006/main" prst="rect">
            <a:avLst/>
          </a:prstGeom>
        </p:spPr>
      </p:pic>
      <p:pic>
        <p:nvPicPr>
          <p:cNvPr id="1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0b7ed8acae494f"/>
          <a:stretch xmlns:a="http://schemas.openxmlformats.org/drawingml/2006/main"/>
        </p:blipFill>
        <p:spPr>
          <a:xfrm xmlns:a="http://schemas.openxmlformats.org/drawingml/2006/main">
            <a:off x="8345129" y="0"/>
            <a:ext cx="3400836" cy="6858000"/>
          </a:xfrm>
          <a:prstGeom xmlns:a="http://schemas.openxmlformats.org/drawingml/2006/main" prst="roundRect">
            <a:avLst>
              <a:gd name="adj" fmla="val 5325"/>
            </a:avLst>
          </a:prstGeom>
        </p:spPr>
      </p:pic>
    </p:spTree>
    <p:extLst>
      <p:ext uri="{BB962C8B-B14F-4D97-AF65-F5344CB8AC3E}">
        <p14:creationId xmlns:p14="http://schemas.microsoft.com/office/powerpoint/2010/main" val="3258783314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3E20367F-43F2-7564-3994-7F969BF46CE8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32" name="Google Shape;532;p58">
            <a:extLst xmlns:a="http://schemas.openxmlformats.org/drawingml/2006/main">
              <a:ext uri="{FF2B5EF4-FFF2-40B4-BE49-F238E27FC236}">
                <a16:creationId xmlns:a16="http://schemas.microsoft.com/office/drawing/2014/main" id="{D4C92004-F6FC-8FE6-BAD5-82F7D96E79D7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/>
        <p:txBody>
          <a:bodyPr xmlns:a="http://schemas.openxmlformats.org/drawingml/2006/main" spcFirstLastPara="1" vert="horz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DB7BEEEC-A170-5376-2B6E-CB54687B0CB1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10</a:t>
            </a:fld>
          </a:p>
        </p:txBody>
      </p:sp>
      <p:sp>
        <p:nvSpPr>
          <p:cNvPr id="533" name="Google Shape;533;p58">
            <a:extLst xmlns:a="http://schemas.openxmlformats.org/drawingml/2006/main">
              <a:ext uri="{FF2B5EF4-FFF2-40B4-BE49-F238E27FC236}">
                <a16:creationId xmlns:a16="http://schemas.microsoft.com/office/drawing/2014/main" id="{3A80AAE9-99DA-415B-48E5-DF294854039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0" y="0"/>
            <a:ext cx="7239000" cy="0"/>
          </a:xfr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55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Отчёты дают управленческую картину</a:t>
            </a:r>
          </a:p>
        </p:txBody>
      </p:sp>
      <p:pic>
        <p:nvPicPr>
          <p:cNvPr id="539" name="Picture 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9779542864b4ff9"/>
          <a:srcRect xmlns:a="http://schemas.openxmlformats.org/drawingml/2006/main" l="5428" t="29168" r="0" b="230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-19050000" y="0"/>
            <a:ext cx="9525" cy="9525"/>
          </a:xfrm>
          <a:prstGeom xmlns:a="http://schemas.openxmlformats.org/drawingml/2006/main" prst="roundRect">
            <a:avLst/>
          </a:prstGeom>
        </p:spPr>
      </p:pic>
      <p:sp>
        <p:nvSpPr>
          <p:cNvPr id="8" name="Google Shape;534;p58">
            <a:extLst xmlns:a="http://schemas.openxmlformats.org/drawingml/2006/main">
              <a:ext uri="{FF2B5EF4-FFF2-40B4-BE49-F238E27FC236}">
                <a16:creationId xmlns:a16="http://schemas.microsoft.com/office/drawing/2014/main" id="{33514EAC-B165-B2D5-733A-EDDA1BA94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2032000"/>
            <a:ext cx="55372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Движение и остатки на складах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Гарантии, логистика и поставщики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Критические точки и экспорт</a:t>
            </a:r>
          </a:p>
        </p:txBody>
      </p:sp>
      <p:pic>
        <p:nvPicPr>
          <p:cNvPr id="54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71ffbb3f7a3465d"/>
          <a:stretch xmlns:a="http://schemas.openxmlformats.org/drawingml/2006/main"/>
        </p:blipFill>
        <p:spPr>
          <a:xfrm xmlns:a="http://schemas.openxmlformats.org/drawingml/2006/main">
            <a:off x="7649896" y="396409"/>
            <a:ext cx="2778029" cy="5602070"/>
          </a:xfrm>
          <a:prstGeom xmlns:a="http://schemas.openxmlformats.org/drawingml/2006/main" prst="roundRect">
            <a:avLst>
              <a:gd name="adj" fmla="val 4127"/>
            </a:avLst>
          </a:prstGeom>
        </p:spPr>
      </p:pic>
    </p:spTree>
    <p:extLst>
      <p:ext uri="{BB962C8B-B14F-4D97-AF65-F5344CB8AC3E}">
        <p14:creationId xmlns:p14="http://schemas.microsoft.com/office/powerpoint/2010/main" val="3245670770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4" name="Footer Placeholder 3">
            <a:extLst xmlns:a="http://schemas.openxmlformats.org/drawingml/2006/main">
              <a:ext uri="{FF2B5EF4-FFF2-40B4-BE49-F238E27FC236}">
                <a16:creationId xmlns:a16="http://schemas.microsoft.com/office/drawing/2014/main" id="{8C44867F-CEA9-06EF-47ED-8F63A6DAE692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32" name="Google Shape;532;p58">
            <a:extLst xmlns:a="http://schemas.openxmlformats.org/drawingml/2006/main">
              <a:ext uri="{FF2B5EF4-FFF2-40B4-BE49-F238E27FC236}">
                <a16:creationId xmlns:a16="http://schemas.microsoft.com/office/drawing/2014/main" id="{787BCE7D-BEA2-12A4-00CE-1447A3C11BCB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332" y="6279294"/>
            <a:ext cx="518968" cy="241240"/>
          </a:xfrm>
        </p:spPr>
        <p:txBody>
          <a:bodyPr xmlns:a="http://schemas.openxmlformats.org/drawingml/2006/main" spcFirstLastPara="1" vert="horz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30394428-F1DC-E5F6-DB0C-7DE31F3D8A23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11</a:t>
            </a:fld>
          </a:p>
        </p:txBody>
      </p:sp>
      <p:sp>
        <p:nvSpPr>
          <p:cNvPr id="533" name="Google Shape;533;p58">
            <a:extLst xmlns:a="http://schemas.openxmlformats.org/drawingml/2006/main">
              <a:ext uri="{FF2B5EF4-FFF2-40B4-BE49-F238E27FC236}">
                <a16:creationId xmlns:a16="http://schemas.microsoft.com/office/drawing/2014/main" id="{451E053B-8CD7-DAF7-BA60-B58D00D61D06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92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Мобильный контур ускоряет ежедневную работу</a:t>
            </a:r>
          </a:p>
        </p:txBody>
      </p:sp>
      <p:sp>
        <p:nvSpPr>
          <p:cNvPr id="534" name="Google Shape;534;p58">
            <a:extLst xmlns:a="http://schemas.openxmlformats.org/drawingml/2006/main">
              <a:ext uri="{FF2B5EF4-FFF2-40B4-BE49-F238E27FC236}">
                <a16:creationId xmlns:a16="http://schemas.microsoft.com/office/drawing/2014/main" id="{92B9D060-8F6B-685E-C699-7CF3FDA228BA}"/>
              </a:ext>
            </a:extLst>
          </p:cNvPr>
          <p:cNvSpPr>
            <a:spLocks xmlns:a="http://schemas.openxmlformats.org/drawingml/2006/main" noGrp="1"/>
          </p:cNvSpPr>
          <p:nvPr>
            <p:ph idx="4294967295"/>
          </p:nvPr>
        </p:nvSpPr>
        <p:spPr>
          <a:xfrm xmlns:a="http://schemas.openxmlformats.org/drawingml/2006/main">
            <a:off x="393700" y="1722438"/>
            <a:ext cx="5537200" cy="865187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00">
                <a:solidFill>
                  <a:srgbClr val="2E4540"/>
                </a:solidFill>
                <a:latin typeface="Arial"/>
                <a:ea typeface="Arial"/>
                <a:cs typeface="Arial"/>
              </a:rPr>
              <a:t>Меньше ручных операций и потерь информации. Данные доступны там, где принимается решение.</a:t>
            </a:r>
          </a:p>
        </p:txBody>
      </p:sp>
      <p:sp>
        <p:nvSpPr>
          <p:cNvPr id="2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F1357382-F889-8A40-7C64-C4E276E665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990317"/>
            <a:ext cx="3911600" cy="548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27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27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Единая база данных</a:t>
            </a:r>
          </a:p>
        </p:txBody>
      </p:sp>
      <p:sp>
        <p:nvSpPr>
          <p:cNvPr id="3" name="Google Shape;340;p61">
            <a:extLst xmlns:a="http://schemas.openxmlformats.org/drawingml/2006/main">
              <a:ext uri="{FF2B5EF4-FFF2-40B4-BE49-F238E27FC236}">
                <a16:creationId xmlns:a16="http://schemas.microsoft.com/office/drawing/2014/main" id="{DECE1942-1885-9577-DF5F-685A8B1C71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7725" y="3015150"/>
            <a:ext cx="212551" cy="212470"/>
          </a:xfrm>
          <a:custGeom xmlns:a="http://schemas.openxmlformats.org/drawingml/2006/main">
            <a:rect l="l" t="t" r="r" b="b"/>
            <a:pathLst>
              <a:path w="21600" h="21600">
                <a:moveTo>
                  <a:pt x="10800" y="2160"/>
                </a:moveTo>
                <a:cubicBezTo>
                  <a:pt x="6029" y="2160"/>
                  <a:pt x="2160" y="6029"/>
                  <a:pt x="2160" y="10800"/>
                </a:cubicBezTo>
                <a:cubicBezTo>
                  <a:pt x="2160" y="15571"/>
                  <a:pt x="6029" y="19440"/>
                  <a:pt x="10800" y="19440"/>
                </a:cubicBezTo>
                <a:cubicBezTo>
                  <a:pt x="15571" y="19440"/>
                  <a:pt x="19440" y="15571"/>
                  <a:pt x="19440" y="10800"/>
                </a:cubicBezTo>
                <a:cubicBezTo>
                  <a:pt x="19440" y="6029"/>
                  <a:pt x="15571" y="2160"/>
                  <a:pt x="10800" y="2160"/>
                </a:cubicBezTo>
                <a:close/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01" y="6407"/>
                </a:moveTo>
                <a:cubicBezTo>
                  <a:pt x="15689" y="6750"/>
                  <a:pt x="15807" y="7424"/>
                  <a:pt x="15463" y="7911"/>
                </a:cubicBezTo>
                <a:lnTo>
                  <a:pt x="10333" y="15201"/>
                </a:lnTo>
                <a:cubicBezTo>
                  <a:pt x="10144" y="15470"/>
                  <a:pt x="9844" y="15637"/>
                  <a:pt x="9517" y="15658"/>
                </a:cubicBezTo>
                <a:cubicBezTo>
                  <a:pt x="9190" y="15678"/>
                  <a:pt x="8871" y="15549"/>
                  <a:pt x="8651" y="15307"/>
                </a:cubicBezTo>
                <a:lnTo>
                  <a:pt x="5951" y="12337"/>
                </a:lnTo>
                <a:cubicBezTo>
                  <a:pt x="5550" y="11895"/>
                  <a:pt x="5583" y="11213"/>
                  <a:pt x="6023" y="10811"/>
                </a:cubicBezTo>
                <a:cubicBezTo>
                  <a:pt x="6465" y="10410"/>
                  <a:pt x="7147" y="10443"/>
                  <a:pt x="7549" y="10883"/>
                </a:cubicBezTo>
                <a:lnTo>
                  <a:pt x="9342" y="12856"/>
                </a:lnTo>
                <a:lnTo>
                  <a:pt x="13697" y="6669"/>
                </a:lnTo>
                <a:cubicBezTo>
                  <a:pt x="14040" y="6181"/>
                  <a:pt x="14714" y="6063"/>
                  <a:pt x="15201" y="6407"/>
                </a:cubicBezTo>
                <a:close/>
              </a:path>
            </a:pathLst>
          </a:custGeom>
          <a:solidFill xmlns:a="http://schemas.openxmlformats.org/drawingml/2006/main">
            <a:srgbClr val="408175"/>
          </a:solidFill>
          <a:ln xmlns:a="http://schemas.openxmlformats.org/drawingml/2006/main" w="9525">
            <a:solidFill>
              <a:srgbClr val="408175"/>
            </a:solidFill>
            <a:prstDash val="solid"/>
          </a:ln>
        </p:spPr>
        <p:txBody>
          <a:bodyPr xmlns:a="http://schemas.openxmlformats.org/drawingml/2006/main" spcFirstLastPara="1" wrap="square" lIns="38100" tIns="38100" rIns="38100" bIns="38100" anchor="ctr">
            <a:no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2" name="TextBox 11">
            <a:extLst xmlns:a="http://schemas.openxmlformats.org/drawingml/2006/main">
              <a:ext uri="{FF2B5EF4-FFF2-40B4-BE49-F238E27FC236}">
                <a16:creationId xmlns:a16="http://schemas.microsoft.com/office/drawing/2014/main" id="{70BD0609-EAC0-DFEC-8761-6C5A72DB26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2990316"/>
            <a:ext cx="5537200" cy="2982976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  <p:txBody>
          <a:bodyPr xmlns:a="http://schemas.openxmlformats.org/drawingml/2006/main" wrap="square" lIns="0" tIns="0" rIns="0" bIns="0">
            <a:spAutoFit/>
          </a:bodyPr>
          <a:lstStyle xmlns:a="http://schemas.openxmlformats.org/drawingml/2006/main"/>
          <a:p xmlns:a="http://schemas.openxmlformats.org/drawingml/2006/main">
            <a:pPr marL="0" indent="0" algn="l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3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350" b="0" i="0" u="none" cap="none">
                <a:ln>
                  <a:noFill/>
                </a:ln>
                <a:solidFill>
                  <a:srgbClr val="2E4540"/>
                </a:solidFill>
                <a:latin typeface="Arial"/>
                <a:ea typeface="Arial"/>
                <a:cs typeface="Arial"/>
              </a:rPr>
              <a:t>Контроль становится системным, а отклонения заметны до того, как превращаются в проблему.</a:t>
            </a:r>
          </a:p>
        </p:txBody>
      </p:sp>
      <p:sp>
        <p:nvSpPr>
          <p:cNvPr id="16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01B260BF-9264-3C70-DF2D-2E6EA83AC1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599916"/>
            <a:ext cx="3911600" cy="548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27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27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Быстрый доступ с телефона</a:t>
            </a:r>
          </a:p>
        </p:txBody>
      </p:sp>
      <p:sp>
        <p:nvSpPr>
          <p:cNvPr id="17" name="Google Shape;340;p61">
            <a:extLst xmlns:a="http://schemas.openxmlformats.org/drawingml/2006/main">
              <a:ext uri="{FF2B5EF4-FFF2-40B4-BE49-F238E27FC236}">
                <a16:creationId xmlns:a16="http://schemas.microsoft.com/office/drawing/2014/main" id="{A6CF1E9A-BF4C-E7B2-D556-8AB5FB2B65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7725" y="3624749"/>
            <a:ext cx="212551" cy="212470"/>
          </a:xfrm>
          <a:custGeom xmlns:a="http://schemas.openxmlformats.org/drawingml/2006/main">
            <a:rect l="l" t="t" r="r" b="b"/>
            <a:pathLst>
              <a:path w="21600" h="21600">
                <a:moveTo>
                  <a:pt x="10800" y="2160"/>
                </a:moveTo>
                <a:cubicBezTo>
                  <a:pt x="6029" y="2160"/>
                  <a:pt x="2160" y="6029"/>
                  <a:pt x="2160" y="10800"/>
                </a:cubicBezTo>
                <a:cubicBezTo>
                  <a:pt x="2160" y="15571"/>
                  <a:pt x="6029" y="19440"/>
                  <a:pt x="10800" y="19440"/>
                </a:cubicBezTo>
                <a:cubicBezTo>
                  <a:pt x="15571" y="19440"/>
                  <a:pt x="19440" y="15571"/>
                  <a:pt x="19440" y="10800"/>
                </a:cubicBezTo>
                <a:cubicBezTo>
                  <a:pt x="19440" y="6029"/>
                  <a:pt x="15571" y="2160"/>
                  <a:pt x="10800" y="2160"/>
                </a:cubicBezTo>
                <a:close/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01" y="6407"/>
                </a:moveTo>
                <a:cubicBezTo>
                  <a:pt x="15689" y="6750"/>
                  <a:pt x="15807" y="7424"/>
                  <a:pt x="15463" y="7911"/>
                </a:cubicBezTo>
                <a:lnTo>
                  <a:pt x="10333" y="15201"/>
                </a:lnTo>
                <a:cubicBezTo>
                  <a:pt x="10144" y="15470"/>
                  <a:pt x="9844" y="15637"/>
                  <a:pt x="9517" y="15658"/>
                </a:cubicBezTo>
                <a:cubicBezTo>
                  <a:pt x="9190" y="15678"/>
                  <a:pt x="8871" y="15549"/>
                  <a:pt x="8651" y="15307"/>
                </a:cubicBezTo>
                <a:lnTo>
                  <a:pt x="5951" y="12337"/>
                </a:lnTo>
                <a:cubicBezTo>
                  <a:pt x="5550" y="11895"/>
                  <a:pt x="5583" y="11213"/>
                  <a:pt x="6023" y="10811"/>
                </a:cubicBezTo>
                <a:cubicBezTo>
                  <a:pt x="6465" y="10410"/>
                  <a:pt x="7147" y="10443"/>
                  <a:pt x="7549" y="10883"/>
                </a:cubicBezTo>
                <a:lnTo>
                  <a:pt x="9342" y="12856"/>
                </a:lnTo>
                <a:lnTo>
                  <a:pt x="13697" y="6669"/>
                </a:lnTo>
                <a:cubicBezTo>
                  <a:pt x="14040" y="6181"/>
                  <a:pt x="14714" y="6063"/>
                  <a:pt x="15201" y="6407"/>
                </a:cubicBezTo>
                <a:close/>
              </a:path>
            </a:pathLst>
          </a:custGeom>
          <a:solidFill xmlns:a="http://schemas.openxmlformats.org/drawingml/2006/main">
            <a:srgbClr val="408175"/>
          </a:solidFill>
          <a:ln xmlns:a="http://schemas.openxmlformats.org/drawingml/2006/main" w="9525">
            <a:solidFill>
              <a:srgbClr val="408175"/>
            </a:solidFill>
            <a:prstDash val="solid"/>
          </a:ln>
        </p:spPr>
        <p:txBody>
          <a:bodyPr xmlns:a="http://schemas.openxmlformats.org/drawingml/2006/main" spcFirstLastPara="1" wrap="square" lIns="38100" tIns="38100" rIns="38100" bIns="38100" anchor="ctr">
            <a:no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8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FE696631-18B5-8115-E5AD-ACCFD62214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4214765"/>
            <a:ext cx="3911600" cy="548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27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27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Контроль гарантий и сроков</a:t>
            </a:r>
          </a:p>
        </p:txBody>
      </p:sp>
      <p:sp>
        <p:nvSpPr>
          <p:cNvPr id="19" name="Google Shape;340;p61">
            <a:extLst xmlns:a="http://schemas.openxmlformats.org/drawingml/2006/main">
              <a:ext uri="{FF2B5EF4-FFF2-40B4-BE49-F238E27FC236}">
                <a16:creationId xmlns:a16="http://schemas.microsoft.com/office/drawing/2014/main" id="{6ECBDA1E-6C7D-6B0F-A430-DF8A0965C5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7725" y="4239598"/>
            <a:ext cx="212551" cy="212470"/>
          </a:xfrm>
          <a:custGeom xmlns:a="http://schemas.openxmlformats.org/drawingml/2006/main">
            <a:rect l="l" t="t" r="r" b="b"/>
            <a:pathLst>
              <a:path w="21600" h="21600">
                <a:moveTo>
                  <a:pt x="10800" y="2160"/>
                </a:moveTo>
                <a:cubicBezTo>
                  <a:pt x="6029" y="2160"/>
                  <a:pt x="2160" y="6029"/>
                  <a:pt x="2160" y="10800"/>
                </a:cubicBezTo>
                <a:cubicBezTo>
                  <a:pt x="2160" y="15571"/>
                  <a:pt x="6029" y="19440"/>
                  <a:pt x="10800" y="19440"/>
                </a:cubicBezTo>
                <a:cubicBezTo>
                  <a:pt x="15571" y="19440"/>
                  <a:pt x="19440" y="15571"/>
                  <a:pt x="19440" y="10800"/>
                </a:cubicBezTo>
                <a:cubicBezTo>
                  <a:pt x="19440" y="6029"/>
                  <a:pt x="15571" y="2160"/>
                  <a:pt x="10800" y="2160"/>
                </a:cubicBezTo>
                <a:close/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01" y="6407"/>
                </a:moveTo>
                <a:cubicBezTo>
                  <a:pt x="15689" y="6750"/>
                  <a:pt x="15807" y="7424"/>
                  <a:pt x="15463" y="7911"/>
                </a:cubicBezTo>
                <a:lnTo>
                  <a:pt x="10333" y="15201"/>
                </a:lnTo>
                <a:cubicBezTo>
                  <a:pt x="10144" y="15470"/>
                  <a:pt x="9844" y="15637"/>
                  <a:pt x="9517" y="15658"/>
                </a:cubicBezTo>
                <a:cubicBezTo>
                  <a:pt x="9190" y="15678"/>
                  <a:pt x="8871" y="15549"/>
                  <a:pt x="8651" y="15307"/>
                </a:cubicBezTo>
                <a:lnTo>
                  <a:pt x="5951" y="12337"/>
                </a:lnTo>
                <a:cubicBezTo>
                  <a:pt x="5550" y="11895"/>
                  <a:pt x="5583" y="11213"/>
                  <a:pt x="6023" y="10811"/>
                </a:cubicBezTo>
                <a:cubicBezTo>
                  <a:pt x="6465" y="10410"/>
                  <a:pt x="7147" y="10443"/>
                  <a:pt x="7549" y="10883"/>
                </a:cubicBezTo>
                <a:lnTo>
                  <a:pt x="9342" y="12856"/>
                </a:lnTo>
                <a:lnTo>
                  <a:pt x="13697" y="6669"/>
                </a:lnTo>
                <a:cubicBezTo>
                  <a:pt x="14040" y="6181"/>
                  <a:pt x="14714" y="6063"/>
                  <a:pt x="15201" y="6407"/>
                </a:cubicBezTo>
                <a:close/>
              </a:path>
            </a:pathLst>
          </a:custGeom>
          <a:solidFill xmlns:a="http://schemas.openxmlformats.org/drawingml/2006/main">
            <a:srgbClr val="408175"/>
          </a:solidFill>
          <a:ln xmlns:a="http://schemas.openxmlformats.org/drawingml/2006/main" w="9525">
            <a:solidFill>
              <a:srgbClr val="408175"/>
            </a:solidFill>
            <a:prstDash val="solid"/>
          </a:ln>
        </p:spPr>
        <p:txBody>
          <a:bodyPr xmlns:a="http://schemas.openxmlformats.org/drawingml/2006/main" spcFirstLastPara="1" wrap="square" lIns="38100" tIns="38100" rIns="38100" bIns="38100" anchor="ctr">
            <a:no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0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9FC4B09F-4593-687E-52A3-7E683F7FE9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4824364"/>
            <a:ext cx="3911600" cy="548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27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27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Прозрачность движения</a:t>
            </a:r>
          </a:p>
        </p:txBody>
      </p:sp>
      <p:sp>
        <p:nvSpPr>
          <p:cNvPr id="21" name="Google Shape;340;p61">
            <a:extLst xmlns:a="http://schemas.openxmlformats.org/drawingml/2006/main">
              <a:ext uri="{FF2B5EF4-FFF2-40B4-BE49-F238E27FC236}">
                <a16:creationId xmlns:a16="http://schemas.microsoft.com/office/drawing/2014/main" id="{006032E6-DDFC-FA22-4D08-3BFFC755B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7725" y="4849197"/>
            <a:ext cx="212551" cy="212470"/>
          </a:xfrm>
          <a:custGeom xmlns:a="http://schemas.openxmlformats.org/drawingml/2006/main">
            <a:rect l="l" t="t" r="r" b="b"/>
            <a:pathLst>
              <a:path w="21600" h="21600">
                <a:moveTo>
                  <a:pt x="10800" y="2160"/>
                </a:moveTo>
                <a:cubicBezTo>
                  <a:pt x="6029" y="2160"/>
                  <a:pt x="2160" y="6029"/>
                  <a:pt x="2160" y="10800"/>
                </a:cubicBezTo>
                <a:cubicBezTo>
                  <a:pt x="2160" y="15571"/>
                  <a:pt x="6029" y="19440"/>
                  <a:pt x="10800" y="19440"/>
                </a:cubicBezTo>
                <a:cubicBezTo>
                  <a:pt x="15571" y="19440"/>
                  <a:pt x="19440" y="15571"/>
                  <a:pt x="19440" y="10800"/>
                </a:cubicBezTo>
                <a:cubicBezTo>
                  <a:pt x="19440" y="6029"/>
                  <a:pt x="15571" y="2160"/>
                  <a:pt x="10800" y="2160"/>
                </a:cubicBezTo>
                <a:close/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01" y="6407"/>
                </a:moveTo>
                <a:cubicBezTo>
                  <a:pt x="15689" y="6750"/>
                  <a:pt x="15807" y="7424"/>
                  <a:pt x="15463" y="7911"/>
                </a:cubicBezTo>
                <a:lnTo>
                  <a:pt x="10333" y="15201"/>
                </a:lnTo>
                <a:cubicBezTo>
                  <a:pt x="10144" y="15470"/>
                  <a:pt x="9844" y="15637"/>
                  <a:pt x="9517" y="15658"/>
                </a:cubicBezTo>
                <a:cubicBezTo>
                  <a:pt x="9190" y="15678"/>
                  <a:pt x="8871" y="15549"/>
                  <a:pt x="8651" y="15307"/>
                </a:cubicBezTo>
                <a:lnTo>
                  <a:pt x="5951" y="12337"/>
                </a:lnTo>
                <a:cubicBezTo>
                  <a:pt x="5550" y="11895"/>
                  <a:pt x="5583" y="11213"/>
                  <a:pt x="6023" y="10811"/>
                </a:cubicBezTo>
                <a:cubicBezTo>
                  <a:pt x="6465" y="10410"/>
                  <a:pt x="7147" y="10443"/>
                  <a:pt x="7549" y="10883"/>
                </a:cubicBezTo>
                <a:lnTo>
                  <a:pt x="9342" y="12856"/>
                </a:lnTo>
                <a:lnTo>
                  <a:pt x="13697" y="6669"/>
                </a:lnTo>
                <a:cubicBezTo>
                  <a:pt x="14040" y="6181"/>
                  <a:pt x="14714" y="6063"/>
                  <a:pt x="15201" y="6407"/>
                </a:cubicBezTo>
                <a:close/>
              </a:path>
            </a:pathLst>
          </a:custGeom>
          <a:solidFill xmlns:a="http://schemas.openxmlformats.org/drawingml/2006/main">
            <a:srgbClr val="408175"/>
          </a:solidFill>
          <a:ln xmlns:a="http://schemas.openxmlformats.org/drawingml/2006/main" w="9525">
            <a:solidFill>
              <a:srgbClr val="408175"/>
            </a:solidFill>
            <a:prstDash val="solid"/>
          </a:ln>
        </p:spPr>
        <p:txBody>
          <a:bodyPr xmlns:a="http://schemas.openxmlformats.org/drawingml/2006/main" spcFirstLastPara="1" wrap="square" lIns="38100" tIns="38100" rIns="38100" bIns="38100" anchor="ctr">
            <a:no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23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EDAB1F81-E12B-29DC-E09F-27F129E42A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5446664"/>
            <a:ext cx="3911600" cy="548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27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27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Удобные отчёты и раннее выявление рисков</a:t>
            </a:r>
          </a:p>
        </p:txBody>
      </p:sp>
      <p:sp>
        <p:nvSpPr>
          <p:cNvPr id="24" name="Google Shape;340;p61">
            <a:extLst xmlns:a="http://schemas.openxmlformats.org/drawingml/2006/main">
              <a:ext uri="{FF2B5EF4-FFF2-40B4-BE49-F238E27FC236}">
                <a16:creationId xmlns:a16="http://schemas.microsoft.com/office/drawing/2014/main" id="{A052337A-4696-49F7-A089-E21DA71AD3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7725" y="5471497"/>
            <a:ext cx="212551" cy="212470"/>
          </a:xfrm>
          <a:custGeom xmlns:a="http://schemas.openxmlformats.org/drawingml/2006/main">
            <a:rect l="l" t="t" r="r" b="b"/>
            <a:pathLst>
              <a:path w="21600" h="21600">
                <a:moveTo>
                  <a:pt x="10800" y="2160"/>
                </a:moveTo>
                <a:cubicBezTo>
                  <a:pt x="6029" y="2160"/>
                  <a:pt x="2160" y="6029"/>
                  <a:pt x="2160" y="10800"/>
                </a:cubicBezTo>
                <a:cubicBezTo>
                  <a:pt x="2160" y="15571"/>
                  <a:pt x="6029" y="19440"/>
                  <a:pt x="10800" y="19440"/>
                </a:cubicBezTo>
                <a:cubicBezTo>
                  <a:pt x="15571" y="19440"/>
                  <a:pt x="19440" y="15571"/>
                  <a:pt x="19440" y="10800"/>
                </a:cubicBezTo>
                <a:cubicBezTo>
                  <a:pt x="19440" y="6029"/>
                  <a:pt x="15571" y="2160"/>
                  <a:pt x="10800" y="2160"/>
                </a:cubicBezTo>
                <a:close/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201" y="6407"/>
                </a:moveTo>
                <a:cubicBezTo>
                  <a:pt x="15689" y="6750"/>
                  <a:pt x="15807" y="7424"/>
                  <a:pt x="15463" y="7911"/>
                </a:cubicBezTo>
                <a:lnTo>
                  <a:pt x="10333" y="15201"/>
                </a:lnTo>
                <a:cubicBezTo>
                  <a:pt x="10144" y="15470"/>
                  <a:pt x="9844" y="15637"/>
                  <a:pt x="9517" y="15658"/>
                </a:cubicBezTo>
                <a:cubicBezTo>
                  <a:pt x="9190" y="15678"/>
                  <a:pt x="8871" y="15549"/>
                  <a:pt x="8651" y="15307"/>
                </a:cubicBezTo>
                <a:lnTo>
                  <a:pt x="5951" y="12337"/>
                </a:lnTo>
                <a:cubicBezTo>
                  <a:pt x="5550" y="11895"/>
                  <a:pt x="5583" y="11213"/>
                  <a:pt x="6023" y="10811"/>
                </a:cubicBezTo>
                <a:cubicBezTo>
                  <a:pt x="6465" y="10410"/>
                  <a:pt x="7147" y="10443"/>
                  <a:pt x="7549" y="10883"/>
                </a:cubicBezTo>
                <a:lnTo>
                  <a:pt x="9342" y="12856"/>
                </a:lnTo>
                <a:lnTo>
                  <a:pt x="13697" y="6669"/>
                </a:lnTo>
                <a:cubicBezTo>
                  <a:pt x="14040" y="6181"/>
                  <a:pt x="14714" y="6063"/>
                  <a:pt x="15201" y="6407"/>
                </a:cubicBezTo>
                <a:close/>
              </a:path>
            </a:pathLst>
          </a:custGeom>
          <a:solidFill xmlns:a="http://schemas.openxmlformats.org/drawingml/2006/main">
            <a:srgbClr val="B5B9F0"/>
          </a:solidFill>
          <a:ln xmlns:a="http://schemas.openxmlformats.org/drawingml/2006/main" w="9525">
            <a:solidFill>
              <a:srgbClr val="B5B9F0"/>
            </a:solidFill>
            <a:prstDash val="solid"/>
          </a:ln>
        </p:spPr>
        <p:txBody>
          <a:bodyPr xmlns:a="http://schemas.openxmlformats.org/drawingml/2006/main" spcFirstLastPara="1" wrap="square" lIns="38100" tIns="38100" rIns="38100" bIns="38100" anchor="ctr">
            <a:noAutofit/>
          </a:bodyPr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</p:spTree>
    <p:extLst>
      <p:ext uri="{BB962C8B-B14F-4D97-AF65-F5344CB8AC3E}">
        <p14:creationId xmlns:p14="http://schemas.microsoft.com/office/powerpoint/2010/main" val="3331879134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6" name="Footer Placeholder 5">
            <a:extLst xmlns:a="http://schemas.openxmlformats.org/drawingml/2006/main">
              <a:ext uri="{FF2B5EF4-FFF2-40B4-BE49-F238E27FC236}">
                <a16:creationId xmlns:a16="http://schemas.microsoft.com/office/drawing/2014/main" id="{E79D819C-33DB-D779-0CC9-74786C7AA643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2" name="Slide Number Placeholder 1">
            <a:extLst xmlns:a="http://schemas.openxmlformats.org/drawingml/2006/main">
              <a:ext uri="{FF2B5EF4-FFF2-40B4-BE49-F238E27FC236}">
                <a16:creationId xmlns:a16="http://schemas.microsoft.com/office/drawing/2014/main" id="{6B79DB2A-CC47-00B8-FE1C-26473E47EA9C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188" y="6278563"/>
            <a:ext cx="519112" cy="24130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4DB16885-0D3F-A391-B669-3211DB3B26E8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12</a:t>
            </a:fld>
          </a:p>
        </p:txBody>
      </p:sp>
      <p:sp>
        <p:nvSpPr>
          <p:cNvPr id="3" name="Title 2">
            <a:extLst xmlns:a="http://schemas.openxmlformats.org/drawingml/2006/main">
              <a:ext uri="{FF2B5EF4-FFF2-40B4-BE49-F238E27FC236}">
                <a16:creationId xmlns:a16="http://schemas.microsoft.com/office/drawing/2014/main" id="{89BFFB18-4CB5-6BE2-9B1E-49B4101293F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92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Ключевые функции покрывают весь жизненный цикл</a:t>
            </a:r>
          </a:p>
        </p:txBody>
      </p:sp>
      <p:sp>
        <p:nvSpPr>
          <p:cNvPr id="10" name="Content Placeholder 9">
            <a:extLst xmlns:a="http://schemas.openxmlformats.org/drawingml/2006/main">
              <a:ext uri="{FF2B5EF4-FFF2-40B4-BE49-F238E27FC236}">
                <a16:creationId xmlns:a16="http://schemas.microsoft.com/office/drawing/2014/main" id="{40C911A7-2999-5B10-850F-7785C571AE51}"/>
              </a:ext>
            </a:extLst>
          </p:cNvPr>
          <p:cNvSpPr>
            <a:spLocks xmlns:a="http://schemas.openxmlformats.org/drawingml/2006/main" noGrp="1"/>
          </p:cNvSpPr>
          <p:nvPr>
            <p:ph idx="4294967295"/>
          </p:nvPr>
        </p:nvSpPr>
        <p:spPr>
          <a:xfrm xmlns:a="http://schemas.openxmlformats.org/drawingml/2006/main">
            <a:off x="393700" y="2032000"/>
            <a:ext cx="5537200" cy="1643063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00" b="0" i="0" u="none" cap="none">
                <a:ln>
                  <a:noFill/>
                </a:ln>
                <a:solidFill>
                  <a:srgbClr val="2E4540"/>
                </a:solidFill>
                <a:latin typeface="Arial"/>
                <a:ea typeface="Arial"/>
                <a:cs typeface="Arial"/>
              </a:rPr>
              <a:t>Управление доступом</a:t>
            </a:r>
          </a:p>
          <a:p xmlns:a="http://schemas.openxmlformats.org/drawingml/2006/main">
            <a:pPr marL="0" indent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00" b="0" i="0" u="none" cap="none">
                <a:ln>
                  <a:noFill/>
                </a:ln>
                <a:solidFill>
                  <a:srgbClr val="2E4540"/>
                </a:solidFill>
                <a:latin typeface="Arial"/>
                <a:ea typeface="Arial"/>
                <a:cs typeface="Arial"/>
              </a:rPr>
              <a:t>Роли, пользователи и журнал действий</a:t>
            </a:r>
          </a:p>
        </p:txBody>
      </p:sp>
      <p:sp>
        <p:nvSpPr>
          <p:cNvPr id="11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9591DE77-626F-6364-307D-6A3CECC3E0AC}"/>
              </a:ext>
            </a:extLst>
          </p:cNvPr>
          <p:cNvSpPr>
            <a:spLocks xmlns:a="http://schemas.openxmlformats.org/drawingml/2006/main" noGrp="1"/>
          </p:cNvSpPr>
          <p:nvPr>
            <p:ph idx="4294967295"/>
          </p:nvPr>
        </p:nvSpPr>
        <p:spPr>
          <a:xfrm xmlns:a="http://schemas.openxmlformats.org/drawingml/2006/main">
            <a:off x="6256618" y="2032000"/>
            <a:ext cx="5537200" cy="1643063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00" b="0" i="0" u="none" cap="none">
                <a:ln>
                  <a:noFill/>
                </a:ln>
                <a:solidFill>
                  <a:srgbClr val="2E4540"/>
                </a:solidFill>
                <a:latin typeface="Arial"/>
                <a:ea typeface="Arial"/>
                <a:cs typeface="Arial"/>
              </a:rPr>
              <a:t>Складской контур</a:t>
            </a:r>
          </a:p>
          <a:p xmlns:a="http://schemas.openxmlformats.org/drawingml/2006/main">
            <a:pPr marL="0" indent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00" b="0" i="0" u="none" cap="none">
                <a:ln>
                  <a:noFill/>
                </a:ln>
                <a:solidFill>
                  <a:srgbClr val="2E4540"/>
                </a:solidFill>
                <a:latin typeface="Arial"/>
                <a:ea typeface="Arial"/>
                <a:cs typeface="Arial"/>
              </a:rPr>
              <a:t>Склады, зоны хранения, логистика и движение</a:t>
            </a:r>
          </a:p>
        </p:txBody>
      </p:sp>
      <p:sp>
        <p:nvSpPr>
          <p:cNvPr id="4" name="Content Placeholder 9">
            <a:extLst xmlns:a="http://schemas.openxmlformats.org/drawingml/2006/main">
              <a:ext uri="{FF2B5EF4-FFF2-40B4-BE49-F238E27FC236}">
                <a16:creationId xmlns:a16="http://schemas.microsoft.com/office/drawing/2014/main" id="{5FBFFE27-6CE4-D49E-8371-7F40817D25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4016975"/>
            <a:ext cx="5537200" cy="164318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5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00">
                <a:solidFill>
                  <a:srgbClr val="2E4540"/>
                </a:solidFill>
                <a:latin typeface="Arial"/>
                <a:ea typeface="Arial"/>
                <a:cs typeface="Arial"/>
              </a:rPr>
              <a:t>Жизненный цикл</a:t>
            </a:r>
          </a:p>
          <a:p xmlns:a="http://schemas.openxmlformats.org/drawingml/2006/main">
            <a:pPr marL="0" indent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00">
                <a:solidFill>
                  <a:srgbClr val="2E4540"/>
                </a:solidFill>
                <a:latin typeface="Arial"/>
                <a:ea typeface="Arial"/>
                <a:cs typeface="Arial"/>
              </a:rPr>
              <a:t>Оборудование, KKS, гарантии, консервация и ремонты</a:t>
            </a:r>
          </a:p>
        </p:txBody>
      </p:sp>
      <p:sp>
        <p:nvSpPr>
          <p:cNvPr id="5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D6F50C40-7DBA-55A3-751E-00E97654E1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56618" y="4016975"/>
            <a:ext cx="5537200" cy="164318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5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00">
                <a:solidFill>
                  <a:srgbClr val="2E4540"/>
                </a:solidFill>
                <a:latin typeface="Arial"/>
                <a:ea typeface="Arial"/>
                <a:cs typeface="Arial"/>
              </a:rPr>
              <a:t>Контроль и связь</a:t>
            </a:r>
          </a:p>
          <a:p xmlns:a="http://schemas.openxmlformats.org/drawingml/2006/main">
            <a:pPr marL="0" indent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00">
                <a:solidFill>
                  <a:srgbClr val="2E4540"/>
                </a:solidFill>
                <a:latin typeface="Arial"/>
                <a:ea typeface="Arial"/>
                <a:cs typeface="Arial"/>
              </a:rPr>
              <a:t>Документы, критические точки, отчёты и чат</a:t>
            </a:r>
          </a:p>
        </p:txBody>
      </p:sp>
    </p:spTree>
    <p:extLst>
      <p:ext uri="{BB962C8B-B14F-4D97-AF65-F5344CB8AC3E}">
        <p14:creationId xmlns:p14="http://schemas.microsoft.com/office/powerpoint/2010/main" val="360145486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6" name="Footer Placeholder 5">
            <a:extLst xmlns:a="http://schemas.openxmlformats.org/drawingml/2006/main">
              <a:ext uri="{FF2B5EF4-FFF2-40B4-BE49-F238E27FC236}">
                <a16:creationId xmlns:a16="http://schemas.microsoft.com/office/drawing/2014/main" id="{E79D819C-33DB-D779-0CC9-74786C7AA643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2" name="Slide Number Placeholder 1">
            <a:extLst xmlns:a="http://schemas.openxmlformats.org/drawingml/2006/main">
              <a:ext uri="{FF2B5EF4-FFF2-40B4-BE49-F238E27FC236}">
                <a16:creationId xmlns:a16="http://schemas.microsoft.com/office/drawing/2014/main" id="{6B79DB2A-CC47-00B8-FE1C-26473E47EA9C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188" y="6278563"/>
            <a:ext cx="519112" cy="24130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2DD23107-4986-8758-3A93-3D74F35908CC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13</a:t>
            </a:fld>
          </a:p>
        </p:txBody>
      </p:sp>
      <p:sp>
        <p:nvSpPr>
          <p:cNvPr id="3" name="Title 2">
            <a:extLst xmlns:a="http://schemas.openxmlformats.org/drawingml/2006/main">
              <a:ext uri="{FF2B5EF4-FFF2-40B4-BE49-F238E27FC236}">
                <a16:creationId xmlns:a16="http://schemas.microsoft.com/office/drawing/2014/main" id="{89BFFB18-4CB5-6BE2-9B1E-49B4101293F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92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Каждая роль получает конкретную пользу</a:t>
            </a:r>
          </a:p>
        </p:txBody>
      </p:sp>
      <p:sp>
        <p:nvSpPr>
          <p:cNvPr id="10" name="Content Placeholder 9">
            <a:extLst xmlns:a="http://schemas.openxmlformats.org/drawingml/2006/main">
              <a:ext uri="{FF2B5EF4-FFF2-40B4-BE49-F238E27FC236}">
                <a16:creationId xmlns:a16="http://schemas.microsoft.com/office/drawing/2014/main" id="{40C911A7-2999-5B10-850F-7785C571AE51}"/>
              </a:ext>
            </a:extLst>
          </p:cNvPr>
          <p:cNvSpPr>
            <a:spLocks xmlns:a="http://schemas.openxmlformats.org/drawingml/2006/main" noGrp="1"/>
          </p:cNvSpPr>
          <p:nvPr>
            <p:ph idx="4294967295"/>
          </p:nvPr>
        </p:nvSpPr>
        <p:spPr>
          <a:xfrm xmlns:a="http://schemas.openxmlformats.org/drawingml/2006/main">
            <a:off x="393700" y="2032000"/>
            <a:ext cx="5537200" cy="1643063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75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r>
              <a:rPr sz="1575" b="0" i="0" u="none" cap="none">
                <a:ln>
                  <a:noFill/>
                </a:ln>
                <a:solidFill>
                  <a:srgbClr val="408175"/>
                </a:solidFill>
                <a:latin typeface="Arial"/>
                <a:ea typeface="Arial"/>
                <a:cs typeface="Arial"/>
              </a:rPr>
              <a:t>Руководство</a:t>
            </a:r>
          </a:p>
          <a:p xmlns:a="http://schemas.openxmlformats.org/drawingml/2006/main">
            <a:pPr marL="0" indent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75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r>
              <a:rPr sz="1575" b="0" i="0" u="none" cap="none">
                <a:ln>
                  <a:noFill/>
                </a:ln>
                <a:solidFill>
                  <a:srgbClr val="408175"/>
                </a:solidFill>
                <a:latin typeface="Arial"/>
                <a:ea typeface="Arial"/>
                <a:cs typeface="Arial"/>
              </a:rPr>
              <a:t>Видит общую ситуацию по складам, срокам и рискам</a:t>
            </a:r>
          </a:p>
        </p:txBody>
      </p:sp>
      <p:sp>
        <p:nvSpPr>
          <p:cNvPr id="11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9591DE77-626F-6364-307D-6A3CECC3E0AC}"/>
              </a:ext>
            </a:extLst>
          </p:cNvPr>
          <p:cNvSpPr>
            <a:spLocks xmlns:a="http://schemas.openxmlformats.org/drawingml/2006/main" noGrp="1"/>
          </p:cNvSpPr>
          <p:nvPr>
            <p:ph idx="4294967295"/>
          </p:nvPr>
        </p:nvSpPr>
        <p:spPr>
          <a:xfrm xmlns:a="http://schemas.openxmlformats.org/drawingml/2006/main">
            <a:off x="6256618" y="2032000"/>
            <a:ext cx="5537200" cy="1643063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 b="0" i="0" u="none" cap="none">
                <a:ln>
                  <a:noFill/>
                </a:ln>
                <a:solidFill>
                  <a:srgbClr val="2E4540"/>
                </a:solidFill>
                <a:latin typeface="Arial"/>
                <a:ea typeface="Arial"/>
                <a:cs typeface="Arial"/>
              </a:rPr>
              <a:t>Склад</a:t>
            </a:r>
          </a:p>
          <a:p xmlns:a="http://schemas.openxmlformats.org/drawingml/2006/main">
            <a:pPr marL="0" indent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 b="0" i="0" u="none" cap="none">
                <a:ln>
                  <a:noFill/>
                </a:ln>
                <a:solidFill>
                  <a:srgbClr val="2E4540"/>
                </a:solidFill>
                <a:latin typeface="Arial"/>
                <a:ea typeface="Arial"/>
                <a:cs typeface="Arial"/>
              </a:rPr>
              <a:t>Быстрее находит оборудование и фиксирует движение</a:t>
            </a:r>
          </a:p>
        </p:txBody>
      </p:sp>
      <p:sp>
        <p:nvSpPr>
          <p:cNvPr id="4" name="Content Placeholder 9">
            <a:extLst xmlns:a="http://schemas.openxmlformats.org/drawingml/2006/main">
              <a:ext uri="{FF2B5EF4-FFF2-40B4-BE49-F238E27FC236}">
                <a16:creationId xmlns:a16="http://schemas.microsoft.com/office/drawing/2014/main" id="{5FBFFE27-6CE4-D49E-8371-7F40817D25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4016975"/>
            <a:ext cx="5537200" cy="164318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>
                <a:solidFill>
                  <a:srgbClr val="2E4540"/>
                </a:solidFill>
                <a:latin typeface="Arial"/>
                <a:ea typeface="Arial"/>
                <a:cs typeface="Arial"/>
              </a:rPr>
              <a:t>Специалисты</a:t>
            </a:r>
          </a:p>
          <a:p xmlns:a="http://schemas.openxmlformats.org/drawingml/2006/main">
            <a:pPr marL="0" indent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>
                <a:solidFill>
                  <a:srgbClr val="2E4540"/>
                </a:solidFill>
                <a:latin typeface="Arial"/>
                <a:ea typeface="Arial"/>
                <a:cs typeface="Arial"/>
              </a:rPr>
              <a:t>Контролируют гарантии, документы и обязательные действия</a:t>
            </a:r>
          </a:p>
        </p:txBody>
      </p:sp>
      <p:sp>
        <p:nvSpPr>
          <p:cNvPr id="5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D6F50C40-7DBA-55A3-751E-00E97654E1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56618" y="4016975"/>
            <a:ext cx="5537200" cy="164318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>
                <a:solidFill>
                  <a:srgbClr val="2E4540"/>
                </a:solidFill>
                <a:latin typeface="Arial"/>
                <a:ea typeface="Arial"/>
                <a:cs typeface="Arial"/>
              </a:rPr>
              <a:t>Команда</a:t>
            </a:r>
          </a:p>
          <a:p xmlns:a="http://schemas.openxmlformats.org/drawingml/2006/main">
            <a:pPr marL="0" indent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>
                <a:solidFill>
                  <a:srgbClr val="2E4540"/>
                </a:solidFill>
                <a:latin typeface="Arial"/>
                <a:ea typeface="Arial"/>
                <a:cs typeface="Arial"/>
              </a:rPr>
              <a:t>Быстрее готовит отчёты и меньше теряет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360145486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4" name="Title 3">
            <a:extLst xmlns:a="http://schemas.openxmlformats.org/drawingml/2006/main">
              <a:ext uri="{FF2B5EF4-FFF2-40B4-BE49-F238E27FC236}">
                <a16:creationId xmlns:a16="http://schemas.microsoft.com/office/drawing/2014/main" id="{979AC8B6-148F-970D-D8DE-AD2E0AB19BC8}"/>
              </a:ext>
            </a:extLst>
          </p:cNvPr>
          <p:cNvSpPr>
            <a:spLocks xmlns:a="http://schemas.openxmlformats.org/drawingml/2006/main" noGrp="1"/>
          </p:cNvSpPr>
          <p:nvPr>
            <p:ph type="ctrTitle" idx="0"/>
          </p:nvPr>
        </p:nvSpPr>
        <p:spPr>
          <a:xfrm xmlns:a="http://schemas.openxmlformats.org/drawingml/2006/main">
            <a:off x="393700" y="1738755"/>
            <a:ext cx="9448800" cy="2491490"/>
          </a:xfrm>
        </p:spPr>
        <p:txBody>
          <a:bodyPr xmlns:a="http://schemas.openxmlformats.org/drawingml/2006/main">
            <a:noAutofit/>
          </a:bodyPr>
          <a:lstStyle xmlns:a="http://schemas.openxmlformats.org/drawingml/2006/main"/>
          <a:p xmlns:a="http://schemas.openxmlformats.org/drawingml/2006/main">
            <a:pPr>
              <a:defRPr sz="390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390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МЭК Management — цифровой контроль</a:t>
            </a:r>
          </a:p>
          <a:p xmlns:a="http://schemas.openxmlformats.org/drawingml/2006/main">
            <a:pPr>
              <a:defRPr sz="390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390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оборудования и складских процессов</a:t>
            </a:r>
          </a:p>
        </p:txBody>
      </p:sp>
      <p:sp>
        <p:nvSpPr>
          <p:cNvPr id="5" name="Subtitle 4">
            <a:extLst xmlns:a="http://schemas.openxmlformats.org/drawingml/2006/main">
              <a:ext uri="{FF2B5EF4-FFF2-40B4-BE49-F238E27FC236}">
                <a16:creationId xmlns:a16="http://schemas.microsoft.com/office/drawing/2014/main" id="{A8E1F2E1-786A-48AE-5E52-007228284270}"/>
              </a:ext>
            </a:extLst>
          </p:cNvPr>
          <p:cNvSpPr>
            <a:spLocks xmlns:a="http://schemas.openxmlformats.org/drawingml/2006/main" noGrp="1"/>
          </p:cNvSpPr>
          <p:nvPr>
            <p:ph type="subTitle" idx="1"/>
          </p:nvPr>
        </p:nvSpPr>
        <p:spPr>
          <a:xfrm xmlns:a="http://schemas.openxmlformats.org/drawingml/2006/main">
            <a:off x="393700" y="4973320"/>
            <a:ext cx="3568700" cy="1080246"/>
          </a:xfrm>
        </p:spPr>
        <p:txBody>
          <a:bodyPr xmlns:a="http://schemas.openxmlformats.org/drawingml/2006/main">
            <a:noAutofit/>
          </a:bodyPr>
          <a:lstStyle xmlns:a="http://schemas.openxmlformats.org/drawingml/2006/main"/>
          <a:p xmlns:a="http://schemas.openxmlformats.org/drawingml/2006/main">
            <a:pPr>
              <a:defRPr sz="18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800">
                <a:solidFill>
                  <a:srgbClr val="2E4540"/>
                </a:solidFill>
                <a:latin typeface="Arial"/>
                <a:ea typeface="Arial"/>
                <a:cs typeface="Arial"/>
              </a:rPr>
              <a:t>Система помогает перейти от разрозненного учёта</a:t>
            </a:r>
          </a:p>
          <a:p xmlns:a="http://schemas.openxmlformats.org/drawingml/2006/main">
            <a:pPr>
              <a:defRPr sz="180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800">
                <a:solidFill>
                  <a:srgbClr val="2E4540"/>
                </a:solidFill>
                <a:latin typeface="Arial"/>
                <a:ea typeface="Arial"/>
                <a:cs typeface="Arial"/>
              </a:rPr>
              <a:t>к единому прозрачному процессу управления оборудованием.</a:t>
            </a:r>
          </a:p>
        </p:txBody>
      </p:sp>
      <p:sp>
        <p:nvSpPr>
          <p:cNvPr id="6" name="Subtitle 4">
            <a:extLst xmlns:a="http://schemas.openxmlformats.org/drawingml/2006/main">
              <a:ext uri="{FF2B5EF4-FFF2-40B4-BE49-F238E27FC236}">
                <a16:creationId xmlns:a16="http://schemas.microsoft.com/office/drawing/2014/main" id="{A94AB779-D110-4562-575A-800C929A77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" y="390525"/>
            <a:ext cx="68580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Autofit/>
          </a:bodyPr>
          <a:lstStyle xmlns:a="http://schemas.openxmlformats.org/drawingml/2006/main">
            <a:lvl1pPr marL="0" indent="0" algn="l">
              <a:lnSpc>
                <a:spcPct val="90000"/>
              </a:lnSpc>
              <a:spcBef>
                <a:spcPts val="1000"/>
              </a:spcBef>
              <a:buNone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457200" indent="0" algn="ctr">
              <a:lnSpc>
                <a:spcPct val="90000"/>
              </a:lnSpc>
              <a:spcBef>
                <a:spcPts val="500"/>
              </a:spcBef>
              <a:buNone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914400" indent="0" algn="ctr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3716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8288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2860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7432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2004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657600" indent="0" algn="ctr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ЕДИНЫЙ ПРОЦЕСС. АКТУАЛЬНЫЕ ДАННЫЕ. БЫСТРЫЕ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653678558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02BAAA24-F157-F288-22D7-97AEA157EFE2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32" name="Google Shape;532;p58">
            <a:extLst xmlns:a="http://schemas.openxmlformats.org/drawingml/2006/main">
              <a:ext uri="{FF2B5EF4-FFF2-40B4-BE49-F238E27FC236}">
                <a16:creationId xmlns:a16="http://schemas.microsoft.com/office/drawing/2014/main" id="{52A30403-4B2D-2E15-7A2F-51A6DF6BE5D5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332" y="6279294"/>
            <a:ext cx="518968" cy="241240"/>
          </a:xfrm>
        </p:spPr>
        <p:txBody>
          <a:bodyPr xmlns:a="http://schemas.openxmlformats.org/drawingml/2006/main" spcFirstLastPara="1" vert="horz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CBAEABBA-AD62-52D1-5588-17C604158753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02</a:t>
            </a:fld>
          </a:p>
        </p:txBody>
      </p:sp>
      <p:sp>
        <p:nvSpPr>
          <p:cNvPr id="533" name="Google Shape;533;p58">
            <a:extLst xmlns:a="http://schemas.openxmlformats.org/drawingml/2006/main">
              <a:ext uri="{FF2B5EF4-FFF2-40B4-BE49-F238E27FC236}">
                <a16:creationId xmlns:a16="http://schemas.microsoft.com/office/drawing/2014/main" id="{0A2BB6CD-1085-4638-68F3-7000FD29EA07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488"/>
            <a:ext cx="11404600" cy="644297"/>
          </a:xfr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92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Разрозненный учёт скрывает риски</a:t>
            </a:r>
          </a:p>
        </p:txBody>
      </p:sp>
      <p:sp>
        <p:nvSpPr>
          <p:cNvPr id="2" name="Rounded Rectangle 1">
            <a:extLst xmlns:a="http://schemas.openxmlformats.org/drawingml/2006/main">
              <a:ext uri="{FF2B5EF4-FFF2-40B4-BE49-F238E27FC236}">
                <a16:creationId xmlns:a16="http://schemas.microsoft.com/office/drawing/2014/main" id="{390FBCE0-CCE2-0D7F-19D7-0DA59E2FBD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7013" y="3339053"/>
            <a:ext cx="5533887" cy="1320801"/>
          </a:xfrm>
          <a:prstGeom xmlns:a="http://schemas.openxmlformats.org/drawingml/2006/main" prst="roundRect">
            <a:avLst>
              <a:gd name="adj" fmla="val 12981"/>
            </a:avLst>
          </a:prstGeom>
          <a:solidFill xmlns:a="http://schemas.openxmlformats.org/drawingml/2006/main">
            <a:srgbClr val="EAF3F1"/>
          </a:solidFill>
          <a:ln xmlns:a="http://schemas.openxmlformats.org/drawingml/2006/main" w="9525">
            <a:solidFill>
              <a:srgbClr val="D9E3E1"/>
            </a:solidFill>
            <a:prstDash val="solid"/>
          </a:ln>
        </p:spPr>
        <p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4"/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3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31291836-42DE-4BA2-7C66-683137F11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4248" y="3587937"/>
            <a:ext cx="4986886" cy="877788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Autofit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Данные живут отдельно</a:t>
            </a:r>
          </a:p>
        </p:txBody>
      </p:sp>
      <p:sp>
        <p:nvSpPr>
          <p:cNvPr id="4" name="Content Placeholder 15">
            <a:extLst xmlns:a="http://schemas.openxmlformats.org/drawingml/2006/main">
              <a:ext uri="{FF2B5EF4-FFF2-40B4-BE49-F238E27FC236}">
                <a16:creationId xmlns:a16="http://schemas.microsoft.com/office/drawing/2014/main" id="{3D399E38-72C8-159B-DE08-FC689A75B5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4248" y="4828582"/>
            <a:ext cx="5236652" cy="977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Autofit/>
          </a:bodyPr>
          <a:lstStyle xmlns:a="http://schemas.openxmlformats.org/drawingml/2006/main"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4572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9144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3716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8288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22860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har char="•"/>
              <a:defRPr sz="13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350">
                <a:solidFill>
                  <a:srgbClr val="2E4540"/>
                </a:solidFill>
                <a:latin typeface="Arial"/>
                <a:ea typeface="Arial"/>
                <a:cs typeface="Arial"/>
              </a:rPr>
              <a:t>Excel, почта и папки</a:t>
            </a:r>
          </a:p>
          <a:p xmlns:a="http://schemas.openxmlformats.org/drawingml/2006/main">
            <a:pPr marL="22860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har char="•"/>
              <a:defRPr sz="13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350">
                <a:solidFill>
                  <a:srgbClr val="2E4540"/>
                </a:solidFill>
                <a:latin typeface="Arial"/>
                <a:ea typeface="Arial"/>
                <a:cs typeface="Arial"/>
              </a:rPr>
              <a:t>Нет единой истории</a:t>
            </a:r>
          </a:p>
          <a:p xmlns:a="http://schemas.openxmlformats.org/drawingml/2006/main">
            <a:pPr marL="22860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har char="•"/>
              <a:defRPr sz="13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350">
                <a:solidFill>
                  <a:srgbClr val="2E4540"/>
                </a:solidFill>
                <a:latin typeface="Arial"/>
                <a:ea typeface="Arial"/>
                <a:cs typeface="Arial"/>
              </a:rPr>
              <a:t>Поиск зависит от сотрудников</a:t>
            </a:r>
          </a:p>
        </p:txBody>
      </p:sp>
      <p:sp>
        <p:nvSpPr>
          <p:cNvPr id="8" name="Rounded Rectangle 7">
            <a:extLst xmlns:a="http://schemas.openxmlformats.org/drawingml/2006/main">
              <a:ext uri="{FF2B5EF4-FFF2-40B4-BE49-F238E27FC236}">
                <a16:creationId xmlns:a16="http://schemas.microsoft.com/office/drawing/2014/main" id="{5E1586E9-BDFD-E84E-20C0-875E339DC8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0785" y="3339053"/>
            <a:ext cx="5533887" cy="1320801"/>
          </a:xfrm>
          <a:prstGeom xmlns:a="http://schemas.openxmlformats.org/drawingml/2006/main" prst="roundRect">
            <a:avLst>
              <a:gd name="adj" fmla="val 12981"/>
            </a:avLst>
          </a:prstGeom>
          <a:solidFill xmlns:a="http://schemas.openxmlformats.org/drawingml/2006/main">
            <a:srgbClr val="FFF1EE"/>
          </a:solidFill>
          <a:ln xmlns:a="http://schemas.openxmlformats.org/drawingml/2006/main" w="9525">
            <a:solidFill>
              <a:srgbClr val="D9E3E1"/>
            </a:solidFill>
            <a:prstDash val="solid"/>
          </a:ln>
        </p:spPr>
        <p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4"/>
          <a:fontRef xmlns:a="http://schemas.openxmlformats.org/drawingml/2006/main" idx="minor">
            <a:schemeClr val="lt1"/>
          </a:fontRef>
        </p:style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buNone/>
            </a:pPr>
          </a:p>
        </p:txBody>
      </p:sp>
      <p:sp>
        <p:nvSpPr>
          <p:cNvPr id="11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BDE93465-12EE-49A8-048B-A3C97C2DFE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8020" y="3587937"/>
            <a:ext cx="4986886" cy="877788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Autofit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Контроль запаздывает</a:t>
            </a:r>
          </a:p>
        </p:txBody>
      </p:sp>
      <p:sp>
        <p:nvSpPr>
          <p:cNvPr id="13" name="Content Placeholder 15">
            <a:extLst xmlns:a="http://schemas.openxmlformats.org/drawingml/2006/main">
              <a:ext uri="{FF2B5EF4-FFF2-40B4-BE49-F238E27FC236}">
                <a16:creationId xmlns:a16="http://schemas.microsoft.com/office/drawing/2014/main" id="{0F1EA821-AA26-C1FC-F948-D100ABDE29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8020" y="4828582"/>
            <a:ext cx="5236652" cy="977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Autofit/>
          </a:bodyPr>
          <a:lstStyle xmlns:a="http://schemas.openxmlformats.org/drawingml/2006/main"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4572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9144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3716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8288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22860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har char="•"/>
              <a:defRPr sz="1350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350">
                <a:solidFill>
                  <a:srgbClr val="0B0909"/>
                </a:solidFill>
                <a:latin typeface="Arial"/>
                <a:ea typeface="Arial"/>
                <a:cs typeface="Arial"/>
              </a:rPr>
              <a:t>Сложно отследить оборудование</a:t>
            </a:r>
          </a:p>
          <a:p xmlns:a="http://schemas.openxmlformats.org/drawingml/2006/main">
            <a:pPr marL="22860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har char="•"/>
              <a:defRPr sz="1350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350">
                <a:solidFill>
                  <a:srgbClr val="0B0909"/>
                </a:solidFill>
                <a:latin typeface="Arial"/>
                <a:ea typeface="Arial"/>
                <a:cs typeface="Arial"/>
              </a:rPr>
              <a:t>Гарантии, документы и сроки</a:t>
            </a:r>
          </a:p>
          <a:p xmlns:a="http://schemas.openxmlformats.org/drawingml/2006/main">
            <a:pPr marL="22860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har char="•"/>
              <a:defRPr sz="1350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350">
                <a:solidFill>
                  <a:srgbClr val="0B0909"/>
                </a:solidFill>
                <a:latin typeface="Arial"/>
                <a:ea typeface="Arial"/>
                <a:cs typeface="Arial"/>
              </a:rPr>
              <a:t>Риски обнаруживаются поздно</a:t>
            </a:r>
          </a:p>
        </p:txBody>
      </p:sp>
      <p:sp>
        <p:nvSpPr>
          <p:cNvPr id="14" name="Content Placeholder 15">
            <a:extLst xmlns:a="http://schemas.openxmlformats.org/drawingml/2006/main">
              <a:ext uri="{FF2B5EF4-FFF2-40B4-BE49-F238E27FC236}">
                <a16:creationId xmlns:a16="http://schemas.microsoft.com/office/drawing/2014/main" id="{53566714-9098-3B48-6D62-954DC695F7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939" y="1157513"/>
            <a:ext cx="11404599" cy="1629229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Autofit/>
          </a:bodyPr>
          <a:lstStyle xmlns:a="http://schemas.openxmlformats.org/drawingml/2006/main"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4572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9144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3716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828800" indent="0" algn="l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None/>
              <a:defRPr sz="16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13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350">
                <a:solidFill>
                  <a:srgbClr val="2E4540"/>
                </a:solidFill>
                <a:latin typeface="Arial"/>
                <a:ea typeface="Arial"/>
                <a:cs typeface="Arial"/>
              </a:rPr>
              <a:t>Когда информация распределена между файлами и людьми, руководство не видит актуальную картину по складам и оборудованию.</a:t>
            </a:r>
          </a:p>
        </p:txBody>
      </p:sp>
    </p:spTree>
    <p:extLst>
      <p:ext uri="{BB962C8B-B14F-4D97-AF65-F5344CB8AC3E}">
        <p14:creationId xmlns:p14="http://schemas.microsoft.com/office/powerpoint/2010/main" val="3462458655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3E20367F-43F2-7564-3994-7F969BF46CE8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32" name="Google Shape;532;p58">
            <a:extLst xmlns:a="http://schemas.openxmlformats.org/drawingml/2006/main">
              <a:ext uri="{FF2B5EF4-FFF2-40B4-BE49-F238E27FC236}">
                <a16:creationId xmlns:a16="http://schemas.microsoft.com/office/drawing/2014/main" id="{D4C92004-F6FC-8FE6-BAD5-82F7D96E79D7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/>
        <p:txBody>
          <a:bodyPr xmlns:a="http://schemas.openxmlformats.org/drawingml/2006/main" spcFirstLastPara="1" vert="horz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0BADEEDC-EEE1-8597-0639-A35D9BA153EC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03</a:t>
            </a:fld>
          </a:p>
        </p:txBody>
      </p:sp>
      <p:sp>
        <p:nvSpPr>
          <p:cNvPr id="533" name="Google Shape;533;p58">
            <a:extLst xmlns:a="http://schemas.openxmlformats.org/drawingml/2006/main">
              <a:ext uri="{FF2B5EF4-FFF2-40B4-BE49-F238E27FC236}">
                <a16:creationId xmlns:a16="http://schemas.microsoft.com/office/drawing/2014/main" id="{3A80AAE9-99DA-415B-48E5-DF294854039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0" y="0"/>
            <a:ext cx="7239000" cy="0"/>
          </a:xfr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55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Один инструмент объединяет весь процесс</a:t>
            </a:r>
          </a:p>
        </p:txBody>
      </p:sp>
      <p:pic>
        <p:nvPicPr>
          <p:cNvPr id="539" name="Picture 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607af68760643ff"/>
          <a:srcRect xmlns:a="http://schemas.openxmlformats.org/drawingml/2006/main" l="5428" t="29168" r="0" b="230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-19050000" y="0"/>
            <a:ext cx="9525" cy="9525"/>
          </a:xfrm>
          <a:prstGeom xmlns:a="http://schemas.openxmlformats.org/drawingml/2006/main" prst="roundRect">
            <a:avLst/>
          </a:prstGeom>
        </p:spPr>
      </p:pic>
      <p:sp>
        <p:nvSpPr>
          <p:cNvPr id="8" name="Google Shape;534;p58">
            <a:extLst xmlns:a="http://schemas.openxmlformats.org/drawingml/2006/main">
              <a:ext uri="{FF2B5EF4-FFF2-40B4-BE49-F238E27FC236}">
                <a16:creationId xmlns:a16="http://schemas.microsoft.com/office/drawing/2014/main" id="{33514EAC-B165-B2D5-733A-EDDA1BA94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2032000"/>
            <a:ext cx="55372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Склады и оборудование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Документы и гарантии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Критические точки и отчёты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800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Коммуникации и файлы</a:t>
            </a:r>
          </a:p>
        </p:txBody>
      </p:sp>
      <p:pic>
        <p:nvPicPr>
          <p:cNvPr id="54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25b8136b62e472b"/>
          <a:stretch xmlns:a="http://schemas.openxmlformats.org/drawingml/2006/main"/>
        </p:blipFill>
        <p:spPr>
          <a:xfrm xmlns:a="http://schemas.openxmlformats.org/drawingml/2006/main">
            <a:off x="7649896" y="396409"/>
            <a:ext cx="2778029" cy="5602070"/>
          </a:xfrm>
          <a:prstGeom xmlns:a="http://schemas.openxmlformats.org/drawingml/2006/main" prst="roundRect">
            <a:avLst>
              <a:gd name="adj" fmla="val 4127"/>
            </a:avLst>
          </a:prstGeom>
        </p:spPr>
      </p:pic>
    </p:spTree>
    <p:extLst>
      <p:ext uri="{BB962C8B-B14F-4D97-AF65-F5344CB8AC3E}">
        <p14:creationId xmlns:p14="http://schemas.microsoft.com/office/powerpoint/2010/main" val="3245670770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6" name="Footer Placeholder 5">
            <a:extLst xmlns:a="http://schemas.openxmlformats.org/drawingml/2006/main">
              <a:ext uri="{FF2B5EF4-FFF2-40B4-BE49-F238E27FC236}">
                <a16:creationId xmlns:a16="http://schemas.microsoft.com/office/drawing/2014/main" id="{E79D819C-33DB-D779-0CC9-74786C7AA643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>
          <a:xfrm xmlns:a="http://schemas.openxmlformats.org/drawingml/2006/main">
            <a:off x="393700" y="6279952"/>
            <a:ext cx="3568700" cy="24124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2" name="Slide Number Placeholder 1">
            <a:extLst xmlns:a="http://schemas.openxmlformats.org/drawingml/2006/main">
              <a:ext uri="{FF2B5EF4-FFF2-40B4-BE49-F238E27FC236}">
                <a16:creationId xmlns:a16="http://schemas.microsoft.com/office/drawing/2014/main" id="{6B79DB2A-CC47-00B8-FE1C-26473E47EA9C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>
          <a:xfrm xmlns:a="http://schemas.openxmlformats.org/drawingml/2006/main">
            <a:off x="11279188" y="6278563"/>
            <a:ext cx="519112" cy="24130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F9970F6C-59B2-055B-5132-2DC31A7003A7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04</a:t>
            </a:fld>
          </a:p>
        </p:txBody>
      </p:sp>
      <p:sp>
        <p:nvSpPr>
          <p:cNvPr id="3" name="Title 2">
            <a:extLst xmlns:a="http://schemas.openxmlformats.org/drawingml/2006/main">
              <a:ext uri="{FF2B5EF4-FFF2-40B4-BE49-F238E27FC236}">
                <a16:creationId xmlns:a16="http://schemas.microsoft.com/office/drawing/2014/main" id="{89BFFB18-4CB5-6BE2-9B1E-49B4101293F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393700" y="344008"/>
            <a:ext cx="11404600" cy="1047491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925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Пользователь проходит весь процесс в одном приложении</a:t>
            </a:r>
          </a:p>
        </p:txBody>
      </p:sp>
      <p:sp>
        <p:nvSpPr>
          <p:cNvPr id="10" name="Content Placeholder 9">
            <a:extLst xmlns:a="http://schemas.openxmlformats.org/drawingml/2006/main">
              <a:ext uri="{FF2B5EF4-FFF2-40B4-BE49-F238E27FC236}">
                <a16:creationId xmlns:a16="http://schemas.microsoft.com/office/drawing/2014/main" id="{40C911A7-2999-5B10-850F-7785C571AE51}"/>
              </a:ext>
            </a:extLst>
          </p:cNvPr>
          <p:cNvSpPr>
            <a:spLocks xmlns:a="http://schemas.openxmlformats.org/drawingml/2006/main" noGrp="1"/>
          </p:cNvSpPr>
          <p:nvPr>
            <p:ph idx="4294967295"/>
          </p:nvPr>
        </p:nvSpPr>
        <p:spPr>
          <a:xfrm xmlns:a="http://schemas.openxmlformats.org/drawingml/2006/main">
            <a:off x="393700" y="2032000"/>
            <a:ext cx="5537200" cy="1643063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75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575" b="0" i="0" u="none" cap="none">
                <a:ln>
                  <a:noFill/>
                </a:ln>
                <a:solidFill>
                  <a:srgbClr val="0B0909"/>
                </a:solidFill>
                <a:latin typeface="Arial"/>
                <a:ea typeface="Arial"/>
                <a:cs typeface="Arial"/>
              </a:rPr>
              <a:t>1. Вход → склады</a:t>
            </a:r>
          </a:p>
          <a:p xmlns:a="http://schemas.openxmlformats.org/drawingml/2006/main">
            <a:pPr marL="0" indent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75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575" b="0" i="0" u="none" cap="none">
                <a:ln>
                  <a:noFill/>
                </a:ln>
                <a:solidFill>
                  <a:srgbClr val="0B0909"/>
                </a:solidFill>
                <a:latin typeface="Arial"/>
                <a:ea typeface="Arial"/>
                <a:cs typeface="Arial"/>
              </a:rPr>
              <a:t>Идентификация и выбор объекта</a:t>
            </a:r>
          </a:p>
        </p:txBody>
      </p:sp>
      <p:sp>
        <p:nvSpPr>
          <p:cNvPr id="11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9591DE77-626F-6364-307D-6A3CECC3E0AC}"/>
              </a:ext>
            </a:extLst>
          </p:cNvPr>
          <p:cNvSpPr>
            <a:spLocks xmlns:a="http://schemas.openxmlformats.org/drawingml/2006/main" noGrp="1"/>
          </p:cNvSpPr>
          <p:nvPr>
            <p:ph idx="4294967295"/>
          </p:nvPr>
        </p:nvSpPr>
        <p:spPr>
          <a:xfrm xmlns:a="http://schemas.openxmlformats.org/drawingml/2006/main">
            <a:off x="6256618" y="2032000"/>
            <a:ext cx="5537200" cy="1643063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 b="0" i="0" u="none" cap="none">
                <a:ln>
                  <a:noFill/>
                </a:ln>
                <a:solidFill>
                  <a:srgbClr val="2E4540"/>
                </a:solidFill>
                <a:latin typeface="Arial"/>
                <a:ea typeface="Arial"/>
                <a:cs typeface="Arial"/>
              </a:rPr>
              <a:t>2. Склад → оборудование</a:t>
            </a:r>
          </a:p>
          <a:p xmlns:a="http://schemas.openxmlformats.org/drawingml/2006/main">
            <a:pPr marL="0" indent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 b="0" i="0" u="none" cap="none">
                <a:ln>
                  <a:noFill/>
                </a:ln>
                <a:solidFill>
                  <a:srgbClr val="2E4540"/>
                </a:solidFill>
                <a:latin typeface="Arial"/>
                <a:ea typeface="Arial"/>
                <a:cs typeface="Arial"/>
              </a:rPr>
              <a:t>Поиск, риски, галерея и карточки</a:t>
            </a:r>
          </a:p>
        </p:txBody>
      </p:sp>
      <p:sp>
        <p:nvSpPr>
          <p:cNvPr id="4" name="Content Placeholder 9">
            <a:extLst xmlns:a="http://schemas.openxmlformats.org/drawingml/2006/main">
              <a:ext uri="{FF2B5EF4-FFF2-40B4-BE49-F238E27FC236}">
                <a16:creationId xmlns:a16="http://schemas.microsoft.com/office/drawing/2014/main" id="{5FBFFE27-6CE4-D49E-8371-7F40817D25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4016975"/>
            <a:ext cx="5537200" cy="164318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575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575">
                <a:solidFill>
                  <a:srgbClr val="0B0909"/>
                </a:solidFill>
                <a:latin typeface="Arial"/>
                <a:ea typeface="Arial"/>
                <a:cs typeface="Arial"/>
              </a:rPr>
              <a:t>3. Сканер → отчёты</a:t>
            </a:r>
          </a:p>
          <a:p xmlns:a="http://schemas.openxmlformats.org/drawingml/2006/main">
            <a:pPr marL="0" indent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75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1575">
                <a:solidFill>
                  <a:srgbClr val="0B0909"/>
                </a:solidFill>
                <a:latin typeface="Arial"/>
                <a:ea typeface="Arial"/>
                <a:cs typeface="Arial"/>
              </a:rPr>
              <a:t>Быстрый доступ и аналитика</a:t>
            </a:r>
          </a:p>
        </p:txBody>
      </p:sp>
      <p:sp>
        <p:nvSpPr>
          <p:cNvPr id="5" name="Content Placeholder 10">
            <a:extLst xmlns:a="http://schemas.openxmlformats.org/drawingml/2006/main">
              <a:ext uri="{FF2B5EF4-FFF2-40B4-BE49-F238E27FC236}">
                <a16:creationId xmlns:a16="http://schemas.microsoft.com/office/drawing/2014/main" id="{D6F50C40-7DBA-55A3-751E-00E97654E1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56618" y="4016975"/>
            <a:ext cx="5537200" cy="164318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0" tIns="0" rIns="0" bIns="0">
            <a:normAutofit fontScale="100000"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0000"/>
              </a:lnSpc>
              <a:spcBef>
                <a:spcPts val="0"/>
              </a:spcBef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>
                <a:solidFill>
                  <a:srgbClr val="2E4540"/>
                </a:solidFill>
                <a:latin typeface="Arial"/>
                <a:ea typeface="Arial"/>
                <a:cs typeface="Arial"/>
              </a:rPr>
              <a:t>4. Чат</a:t>
            </a:r>
          </a:p>
          <a:p xmlns:a="http://schemas.openxmlformats.org/drawingml/2006/main">
            <a:pPr marL="0" indent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None/>
              <a:defRPr sz="1575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575">
                <a:solidFill>
                  <a:srgbClr val="2E4540"/>
                </a:solidFill>
                <a:latin typeface="Arial"/>
                <a:ea typeface="Arial"/>
                <a:cs typeface="Arial"/>
              </a:rPr>
              <a:t>Согласование действий и файлов</a:t>
            </a:r>
          </a:p>
        </p:txBody>
      </p:sp>
    </p:spTree>
    <p:extLst>
      <p:ext uri="{BB962C8B-B14F-4D97-AF65-F5344CB8AC3E}">
        <p14:creationId xmlns:p14="http://schemas.microsoft.com/office/powerpoint/2010/main" val="360145486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3E20367F-43F2-7564-3994-7F969BF46CE8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32" name="Google Shape;532;p58">
            <a:extLst xmlns:a="http://schemas.openxmlformats.org/drawingml/2006/main">
              <a:ext uri="{FF2B5EF4-FFF2-40B4-BE49-F238E27FC236}">
                <a16:creationId xmlns:a16="http://schemas.microsoft.com/office/drawing/2014/main" id="{D4C92004-F6FC-8FE6-BAD5-82F7D96E79D7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/>
        <p:txBody>
          <a:bodyPr xmlns:a="http://schemas.openxmlformats.org/drawingml/2006/main" spcFirstLastPara="1" vert="horz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5370F4AC-E6D1-01EE-6732-05F7C8E78B55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05</a:t>
            </a:fld>
          </a:p>
        </p:txBody>
      </p:sp>
      <p:sp>
        <p:nvSpPr>
          <p:cNvPr id="533" name="Google Shape;533;p58">
            <a:extLst xmlns:a="http://schemas.openxmlformats.org/drawingml/2006/main">
              <a:ext uri="{FF2B5EF4-FFF2-40B4-BE49-F238E27FC236}">
                <a16:creationId xmlns:a16="http://schemas.microsoft.com/office/drawing/2014/main" id="{3A80AAE9-99DA-415B-48E5-DF294854039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0" y="0"/>
            <a:ext cx="7239000" cy="0"/>
          </a:xfr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55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Безопасный вход и роли доступа</a:t>
            </a:r>
          </a:p>
        </p:txBody>
      </p:sp>
      <p:pic>
        <p:nvPicPr>
          <p:cNvPr id="539" name="Picture 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852b2b500524bcf"/>
          <a:srcRect xmlns:a="http://schemas.openxmlformats.org/drawingml/2006/main" l="5428" t="29168" r="0" b="230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-19050000" y="0"/>
            <a:ext cx="9525" cy="9525"/>
          </a:xfrm>
          <a:prstGeom xmlns:a="http://schemas.openxmlformats.org/drawingml/2006/main" prst="roundRect">
            <a:avLst/>
          </a:prstGeom>
        </p:spPr>
      </p:pic>
      <p:sp>
        <p:nvSpPr>
          <p:cNvPr id="8" name="Google Shape;534;p58">
            <a:extLst xmlns:a="http://schemas.openxmlformats.org/drawingml/2006/main">
              <a:ext uri="{FF2B5EF4-FFF2-40B4-BE49-F238E27FC236}">
                <a16:creationId xmlns:a16="http://schemas.microsoft.com/office/drawing/2014/main" id="{33514EAC-B165-B2D5-733A-EDDA1BA94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2032000"/>
            <a:ext cx="55372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Защищённый доступ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Идентификация пользователя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Роль определяет доступные действия</a:t>
            </a:r>
          </a:p>
        </p:txBody>
      </p:sp>
      <p:pic>
        <p:nvPicPr>
          <p:cNvPr id="54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04d8c4a7f494062"/>
          <a:stretch xmlns:a="http://schemas.openxmlformats.org/drawingml/2006/main"/>
        </p:blipFill>
        <p:spPr>
          <a:xfrm xmlns:a="http://schemas.openxmlformats.org/drawingml/2006/main">
            <a:off x="7649896" y="396409"/>
            <a:ext cx="2778029" cy="5602070"/>
          </a:xfrm>
          <a:prstGeom xmlns:a="http://schemas.openxmlformats.org/drawingml/2006/main" prst="roundRect">
            <a:avLst>
              <a:gd name="adj" fmla="val 4127"/>
            </a:avLst>
          </a:prstGeom>
        </p:spPr>
      </p:pic>
    </p:spTree>
    <p:extLst>
      <p:ext uri="{BB962C8B-B14F-4D97-AF65-F5344CB8AC3E}">
        <p14:creationId xmlns:p14="http://schemas.microsoft.com/office/powerpoint/2010/main" val="3245670770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3E20367F-43F2-7564-3994-7F969BF46CE8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32" name="Google Shape;532;p58">
            <a:extLst xmlns:a="http://schemas.openxmlformats.org/drawingml/2006/main">
              <a:ext uri="{FF2B5EF4-FFF2-40B4-BE49-F238E27FC236}">
                <a16:creationId xmlns:a16="http://schemas.microsoft.com/office/drawing/2014/main" id="{D4C92004-F6FC-8FE6-BAD5-82F7D96E79D7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/>
        <p:txBody>
          <a:bodyPr xmlns:a="http://schemas.openxmlformats.org/drawingml/2006/main" spcFirstLastPara="1" vert="horz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39BFB0FA-5DC7-50DB-D53A-0B6D0E34987E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06</a:t>
            </a:fld>
          </a:p>
        </p:txBody>
      </p:sp>
      <p:sp>
        <p:nvSpPr>
          <p:cNvPr id="533" name="Google Shape;533;p58">
            <a:extLst xmlns:a="http://schemas.openxmlformats.org/drawingml/2006/main">
              <a:ext uri="{FF2B5EF4-FFF2-40B4-BE49-F238E27FC236}">
                <a16:creationId xmlns:a16="http://schemas.microsoft.com/office/drawing/2014/main" id="{3A80AAE9-99DA-415B-48E5-DF294854039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0" y="0"/>
            <a:ext cx="7239000" cy="0"/>
          </a:xfr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55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Склады доступны в два касания</a:t>
            </a:r>
          </a:p>
        </p:txBody>
      </p:sp>
      <p:pic>
        <p:nvPicPr>
          <p:cNvPr id="539" name="Picture 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e012aa2baa047f9"/>
          <a:srcRect xmlns:a="http://schemas.openxmlformats.org/drawingml/2006/main" l="5428" t="29168" r="0" b="230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-19050000" y="0"/>
            <a:ext cx="9525" cy="9525"/>
          </a:xfrm>
          <a:prstGeom xmlns:a="http://schemas.openxmlformats.org/drawingml/2006/main" prst="roundRect">
            <a:avLst/>
          </a:prstGeom>
        </p:spPr>
      </p:pic>
      <p:sp>
        <p:nvSpPr>
          <p:cNvPr id="8" name="Google Shape;534;p58">
            <a:extLst xmlns:a="http://schemas.openxmlformats.org/drawingml/2006/main">
              <a:ext uri="{FF2B5EF4-FFF2-40B4-BE49-F238E27FC236}">
                <a16:creationId xmlns:a16="http://schemas.microsoft.com/office/drawing/2014/main" id="{33514EAC-B165-B2D5-733A-EDDA1BA94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2032000"/>
            <a:ext cx="55372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Единый список объектов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Адрес, тип и назначение склада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Быстрый переход к рабочей зоне</a:t>
            </a:r>
          </a:p>
        </p:txBody>
      </p:sp>
      <p:pic>
        <p:nvPicPr>
          <p:cNvPr id="54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097051a2e954634"/>
          <a:stretch xmlns:a="http://schemas.openxmlformats.org/drawingml/2006/main"/>
        </p:blipFill>
        <p:spPr>
          <a:xfrm xmlns:a="http://schemas.openxmlformats.org/drawingml/2006/main">
            <a:off x="7649896" y="396409"/>
            <a:ext cx="2778029" cy="5602070"/>
          </a:xfrm>
          <a:prstGeom xmlns:a="http://schemas.openxmlformats.org/drawingml/2006/main" prst="roundRect">
            <a:avLst>
              <a:gd name="adj" fmla="val 4127"/>
            </a:avLst>
          </a:prstGeom>
        </p:spPr>
      </p:pic>
    </p:spTree>
    <p:extLst>
      <p:ext uri="{BB962C8B-B14F-4D97-AF65-F5344CB8AC3E}">
        <p14:creationId xmlns:p14="http://schemas.microsoft.com/office/powerpoint/2010/main" val="3245670770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3E20367F-43F2-7564-3994-7F969BF46CE8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32" name="Google Shape;532;p58">
            <a:extLst xmlns:a="http://schemas.openxmlformats.org/drawingml/2006/main">
              <a:ext uri="{FF2B5EF4-FFF2-40B4-BE49-F238E27FC236}">
                <a16:creationId xmlns:a16="http://schemas.microsoft.com/office/drawing/2014/main" id="{D4C92004-F6FC-8FE6-BAD5-82F7D96E79D7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/>
        <p:txBody>
          <a:bodyPr xmlns:a="http://schemas.openxmlformats.org/drawingml/2006/main" spcFirstLastPara="1" vert="horz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C1C5B3A8-B30B-D205-8921-516C108AB9AB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07</a:t>
            </a:fld>
          </a:p>
        </p:txBody>
      </p:sp>
      <p:sp>
        <p:nvSpPr>
          <p:cNvPr id="533" name="Google Shape;533;p58">
            <a:extLst xmlns:a="http://schemas.openxmlformats.org/drawingml/2006/main">
              <a:ext uri="{FF2B5EF4-FFF2-40B4-BE49-F238E27FC236}">
                <a16:creationId xmlns:a16="http://schemas.microsoft.com/office/drawing/2014/main" id="{3A80AAE9-99DA-415B-48E5-DF294854039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0" y="0"/>
            <a:ext cx="7239000" cy="0"/>
          </a:xfr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55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Склад показывает операции и риски</a:t>
            </a:r>
          </a:p>
        </p:txBody>
      </p:sp>
      <p:pic>
        <p:nvPicPr>
          <p:cNvPr id="539" name="Picture 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d7ff8fb8de442c6"/>
          <a:srcRect xmlns:a="http://schemas.openxmlformats.org/drawingml/2006/main" l="5428" t="29168" r="0" b="230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-19050000" y="0"/>
            <a:ext cx="9525" cy="9525"/>
          </a:xfrm>
          <a:prstGeom xmlns:a="http://schemas.openxmlformats.org/drawingml/2006/main" prst="roundRect">
            <a:avLst/>
          </a:prstGeom>
        </p:spPr>
      </p:pic>
      <p:sp>
        <p:nvSpPr>
          <p:cNvPr id="8" name="Google Shape;534;p58">
            <a:extLst xmlns:a="http://schemas.openxmlformats.org/drawingml/2006/main">
              <a:ext uri="{FF2B5EF4-FFF2-40B4-BE49-F238E27FC236}">
                <a16:creationId xmlns:a16="http://schemas.microsoft.com/office/drawing/2014/main" id="{33514EAC-B165-B2D5-733A-EDDA1BA94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2032000"/>
            <a:ext cx="55372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Обзор и поиск оборудования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Галерея, статистика и отчёты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Критические точки и навигация</a:t>
            </a:r>
          </a:p>
        </p:txBody>
      </p:sp>
      <p:pic>
        <p:nvPicPr>
          <p:cNvPr id="54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99a5cfbe2954172"/>
          <a:stretch xmlns:a="http://schemas.openxmlformats.org/drawingml/2006/main"/>
        </p:blipFill>
        <p:spPr>
          <a:xfrm xmlns:a="http://schemas.openxmlformats.org/drawingml/2006/main">
            <a:off x="7649896" y="396409"/>
            <a:ext cx="2778029" cy="5602070"/>
          </a:xfrm>
          <a:prstGeom xmlns:a="http://schemas.openxmlformats.org/drawingml/2006/main" prst="roundRect">
            <a:avLst>
              <a:gd name="adj" fmla="val 4127"/>
            </a:avLst>
          </a:prstGeom>
        </p:spPr>
      </p:pic>
    </p:spTree>
    <p:extLst>
      <p:ext uri="{BB962C8B-B14F-4D97-AF65-F5344CB8AC3E}">
        <p14:creationId xmlns:p14="http://schemas.microsoft.com/office/powerpoint/2010/main" val="3245670770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3E20367F-43F2-7564-3994-7F969BF46CE8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32" name="Google Shape;532;p58">
            <a:extLst xmlns:a="http://schemas.openxmlformats.org/drawingml/2006/main">
              <a:ext uri="{FF2B5EF4-FFF2-40B4-BE49-F238E27FC236}">
                <a16:creationId xmlns:a16="http://schemas.microsoft.com/office/drawing/2014/main" id="{D4C92004-F6FC-8FE6-BAD5-82F7D96E79D7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/>
        <p:txBody>
          <a:bodyPr xmlns:a="http://schemas.openxmlformats.org/drawingml/2006/main" spcFirstLastPara="1" vert="horz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22E54B70-3376-18BE-56BD-5BB8BA701776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08</a:t>
            </a:fld>
          </a:p>
        </p:txBody>
      </p:sp>
      <p:sp>
        <p:nvSpPr>
          <p:cNvPr id="533" name="Google Shape;533;p58">
            <a:extLst xmlns:a="http://schemas.openxmlformats.org/drawingml/2006/main">
              <a:ext uri="{FF2B5EF4-FFF2-40B4-BE49-F238E27FC236}">
                <a16:creationId xmlns:a16="http://schemas.microsoft.com/office/drawing/2014/main" id="{3A80AAE9-99DA-415B-48E5-DF294854039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0" y="0"/>
            <a:ext cx="7239000" cy="0"/>
          </a:xfr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55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Полный цифровой след оборудования</a:t>
            </a:r>
          </a:p>
        </p:txBody>
      </p:sp>
      <p:pic>
        <p:nvPicPr>
          <p:cNvPr id="539" name="Picture 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8ee20db15c94682"/>
          <a:srcRect xmlns:a="http://schemas.openxmlformats.org/drawingml/2006/main" l="5428" t="29168" r="0" b="230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-19050000" y="0"/>
            <a:ext cx="9525" cy="9525"/>
          </a:xfrm>
          <a:prstGeom xmlns:a="http://schemas.openxmlformats.org/drawingml/2006/main" prst="roundRect">
            <a:avLst/>
          </a:prstGeom>
        </p:spPr>
      </p:pic>
      <p:sp>
        <p:nvSpPr>
          <p:cNvPr id="8" name="Google Shape;534;p58">
            <a:extLst xmlns:a="http://schemas.openxmlformats.org/drawingml/2006/main">
              <a:ext uri="{FF2B5EF4-FFF2-40B4-BE49-F238E27FC236}">
                <a16:creationId xmlns:a16="http://schemas.microsoft.com/office/drawing/2014/main" id="{33514EAC-B165-B2D5-733A-EDDA1BA94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2032000"/>
            <a:ext cx="55372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KKS, серийные и инвентарные номера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Гарантия и жизненный цикл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Документы, ремонты и критические точки</a:t>
            </a:r>
          </a:p>
        </p:txBody>
      </p:sp>
      <p:pic>
        <p:nvPicPr>
          <p:cNvPr id="54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ab4918b2cbd496e"/>
          <a:stretch xmlns:a="http://schemas.openxmlformats.org/drawingml/2006/main"/>
        </p:blipFill>
        <p:spPr>
          <a:xfrm xmlns:a="http://schemas.openxmlformats.org/drawingml/2006/main">
            <a:off x="7649896" y="396409"/>
            <a:ext cx="2778029" cy="5602070"/>
          </a:xfrm>
          <a:prstGeom xmlns:a="http://schemas.openxmlformats.org/drawingml/2006/main" prst="roundRect">
            <a:avLst>
              <a:gd name="adj" fmla="val 4127"/>
            </a:avLst>
          </a:prstGeom>
        </p:spPr>
      </p:pic>
    </p:spTree>
    <p:extLst>
      <p:ext uri="{BB962C8B-B14F-4D97-AF65-F5344CB8AC3E}">
        <p14:creationId xmlns:p14="http://schemas.microsoft.com/office/powerpoint/2010/main" val="3245670770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5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3E20367F-43F2-7564-3994-7F969BF46CE8}"/>
              </a:ext>
            </a:extLst>
          </p:cNvPr>
          <p:cNvSpPr>
            <a:spLocks xmlns:a="http://schemas.openxmlformats.org/drawingml/2006/main" noGrp="1"/>
          </p:cNvSpPr>
          <p:nvPr>
            <p:ph type="ftr" idx="3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975" b="1">
                <a:solidFill>
                  <a:srgbClr val="2E4540"/>
                </a:solidFill>
                <a:latin typeface="Arial"/>
                <a:ea typeface="Arial"/>
                <a:cs typeface="Arial"/>
              </a:rPr>
              <a:t>МЭК Management</a:t>
            </a:r>
          </a:p>
        </p:txBody>
      </p:sp>
      <p:sp>
        <p:nvSpPr>
          <p:cNvPr id="532" name="Google Shape;532;p58">
            <a:extLst xmlns:a="http://schemas.openxmlformats.org/drawingml/2006/main">
              <a:ext uri="{FF2B5EF4-FFF2-40B4-BE49-F238E27FC236}">
                <a16:creationId xmlns:a16="http://schemas.microsoft.com/office/drawing/2014/main" id="{D4C92004-F6FC-8FE6-BAD5-82F7D96E79D7}"/>
              </a:ext>
            </a:extLst>
          </p:cNvPr>
          <p:cNvSpPr>
            <a:spLocks xmlns:a="http://schemas.openxmlformats.org/drawingml/2006/main" noGrp="1"/>
          </p:cNvSpPr>
          <p:nvPr>
            <p:ph type="sldNum" idx="4"/>
          </p:nvPr>
        </p:nvSpPr>
        <p:spPr/>
        <p:txBody>
          <a:bodyPr xmlns:a="http://schemas.openxmlformats.org/drawingml/2006/main" spcFirstLastPara="1" vert="horz" wrap="square" lIns="0" tIns="0" rIns="0" bIns="0" anchor="b">
            <a:noAutofit/>
          </a:bodyPr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408175"/>
                </a:solidFill>
                <a:latin typeface="Arial"/>
                <a:ea typeface="Arial"/>
                <a:cs typeface="Arial"/>
              </a:defRPr>
            </a:pPr>
            <a:fld id="{44235D47-801C-AA1F-E2A0-5E98061CBF6D}" type="slidenum">
              <a:rPr sz="975" b="1">
                <a:solidFill>
                  <a:srgbClr val="408175"/>
                </a:solidFill>
                <a:latin typeface="Arial"/>
                <a:ea typeface="Arial"/>
                <a:cs typeface="Arial"/>
              </a:rPr>
              <a:t>09</a:t>
            </a:fld>
          </a:p>
        </p:txBody>
      </p:sp>
      <p:sp>
        <p:nvSpPr>
          <p:cNvPr id="533" name="Google Shape;533;p58">
            <a:extLst xmlns:a="http://schemas.openxmlformats.org/drawingml/2006/main">
              <a:ext uri="{FF2B5EF4-FFF2-40B4-BE49-F238E27FC236}">
                <a16:creationId xmlns:a16="http://schemas.microsoft.com/office/drawing/2014/main" id="{3A80AAE9-99DA-415B-48E5-DF2948540391}"/>
              </a:ext>
            </a:extLst>
          </p:cNvPr>
          <p:cNvSpPr>
            <a:spLocks xmlns:a="http://schemas.openxmlformats.org/drawingml/2006/main" noGrp="1"/>
          </p:cNvSpPr>
          <p:nvPr>
            <p:ph type="title" idx="0"/>
          </p:nvPr>
        </p:nvSpPr>
        <p:spPr>
          <a:xfrm xmlns:a="http://schemas.openxmlformats.org/drawingml/2006/main">
            <a:off x="0" y="0"/>
            <a:ext cx="7239000" cy="0"/>
          </a:xfr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0B0909"/>
                </a:solidFill>
                <a:latin typeface="Arial"/>
                <a:ea typeface="Arial"/>
                <a:cs typeface="Arial"/>
              </a:defRPr>
            </a:pPr>
            <a:r>
              <a:rPr sz="2550" b="1">
                <a:solidFill>
                  <a:srgbClr val="0B0909"/>
                </a:solidFill>
                <a:latin typeface="Arial"/>
                <a:ea typeface="Arial"/>
                <a:cs typeface="Arial"/>
              </a:rPr>
              <a:t>Сканер сокращает ручной поиск</a:t>
            </a:r>
          </a:p>
        </p:txBody>
      </p:sp>
      <p:pic>
        <p:nvPicPr>
          <p:cNvPr id="539" name="Picture 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481668b1da14d3d"/>
          <a:srcRect xmlns:a="http://schemas.openxmlformats.org/drawingml/2006/main" l="5428" t="29168" r="0" b="230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-19050000" y="0"/>
            <a:ext cx="9525" cy="9525"/>
          </a:xfrm>
          <a:prstGeom xmlns:a="http://schemas.openxmlformats.org/drawingml/2006/main" prst="roundRect">
            <a:avLst/>
          </a:prstGeom>
        </p:spPr>
      </p:pic>
      <p:sp>
        <p:nvSpPr>
          <p:cNvPr id="8" name="Google Shape;534;p58">
            <a:extLst xmlns:a="http://schemas.openxmlformats.org/drawingml/2006/main">
              <a:ext uri="{FF2B5EF4-FFF2-40B4-BE49-F238E27FC236}">
                <a16:creationId xmlns:a16="http://schemas.microsoft.com/office/drawing/2014/main" id="{33514EAC-B165-B2D5-733A-EDDA1BA94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3700" y="2032000"/>
            <a:ext cx="5537200" cy="3962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spcFirstLastPara="1" vert="horz" wrap="square" lIns="0" tIns="0" rIns="0" bIns="0" anchor="t">
            <a:noAutofit/>
          </a:bodyPr>
          <a:lstStyle xmlns:a="http://schemas.openxmlformats.org/drawingml/2006/main">
            <a:lvl1pPr marL="228600" indent="-228600" algn="l">
              <a:lnSpc>
                <a:spcPct val="90000"/>
              </a:lnSpc>
              <a:spcBef>
                <a:spcPts val="1000"/>
              </a:spcBef>
              <a:buChar char="•"/>
              <a:defRPr sz="24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600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25146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6pPr>
            <a:lvl7pPr marL="29718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7pPr>
            <a:lvl8pPr marL="34290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8pPr>
            <a:lvl9pPr marL="3886200" indent="-228600" algn="l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9pPr>
          </a:lstStyle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QR-код или штрихкод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Мгновенное открытие карточки</a:t>
            </a:r>
          </a:p>
          <a:p xmlns:a="http://schemas.openxmlformats.org/drawingml/2006/main">
            <a:pPr marL="0" inden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None/>
              <a:defRPr sz="1650">
                <a:solidFill>
                  <a:srgbClr val="2E4540"/>
                </a:solidFill>
                <a:latin typeface="Arial"/>
                <a:ea typeface="Arial"/>
                <a:cs typeface="Arial"/>
              </a:defRPr>
            </a:pPr>
            <a:r>
              <a:rPr sz="1650">
                <a:solidFill>
                  <a:srgbClr val="2E4540"/>
                </a:solidFill>
                <a:latin typeface="Arial"/>
                <a:ea typeface="Arial"/>
                <a:cs typeface="Arial"/>
              </a:rPr>
              <a:t>Меньше ошибок при идентификации</a:t>
            </a:r>
          </a:p>
        </p:txBody>
      </p:sp>
      <p:pic>
        <p:nvPicPr>
          <p:cNvPr id="54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3bcf3e291634aa4"/>
          <a:stretch xmlns:a="http://schemas.openxmlformats.org/drawingml/2006/main"/>
        </p:blipFill>
        <p:spPr>
          <a:xfrm xmlns:a="http://schemas.openxmlformats.org/drawingml/2006/main">
            <a:off x="7649896" y="396409"/>
            <a:ext cx="2778029" cy="5602070"/>
          </a:xfrm>
          <a:prstGeom xmlns:a="http://schemas.openxmlformats.org/drawingml/2006/main" prst="roundRect">
            <a:avLst>
              <a:gd name="adj" fmla="val 4127"/>
            </a:avLst>
          </a:prstGeom>
        </p:spPr>
      </p:pic>
    </p:spTree>
    <p:extLst>
      <p:ext uri="{BB962C8B-B14F-4D97-AF65-F5344CB8AC3E}">
        <p14:creationId xmlns:p14="http://schemas.microsoft.com/office/powerpoint/2010/main" val="3245670770"/>
      </p:ext>
    </p:extLst>
  </p:cSld>
</p:sld>
</file>

<file path=ppt/theme/theme1.xml><?xml version="1.0" encoding="utf-8"?>
<a:theme xmlns:a="http://schemas.openxmlformats.org/drawingml/2006/main" name="Default Codex Theme">
  <a:themeElements>
    <a:clrScheme name="Codex Colors">
      <a:dk1>
        <a:srgbClr val="000000"/>
      </a:dk1>
      <a:lt1>
        <a:srgbClr val="FFFFFF"/>
      </a:lt1>
      <a:dk2>
        <a:srgbClr val="00264F"/>
      </a:dk2>
      <a:lt2>
        <a:srgbClr val="D0EDFA"/>
      </a:lt2>
      <a:accent1>
        <a:srgbClr val="6DCBF4"/>
      </a:accent1>
      <a:accent2>
        <a:srgbClr val="3D8DFF"/>
      </a:accent2>
      <a:accent3>
        <a:srgbClr val="47E2C2"/>
      </a:accent3>
      <a:accent4>
        <a:srgbClr val="85DF7B"/>
      </a:accent4>
      <a:accent5>
        <a:srgbClr val="F7CB59"/>
      </a:accent5>
      <a:accent6>
        <a:srgbClr val="F67576"/>
      </a:accent6>
      <a:hlink>
        <a:srgbClr val="000000"/>
      </a:hlink>
      <a:folHlink>
        <a:srgbClr val="0097A7"/>
      </a:folHlink>
    </a:clrScheme>
    <a:fontScheme name="Helvetica Neue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Codex Color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2026-07-10T08:39:03.2410000Z</dcterms:created>
  <dcterms:modified xsi:type="dcterms:W3CDTF">2026-07-10T08:39:03.2410000Z</dcterms:modified>
</coreProperties>
</file>